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241" r:id="rId25"/>
    <p:sldId id="1242" r:id="rId26"/>
    <p:sldId id="1067" r:id="rId27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3691" autoAdjust="0"/>
  </p:normalViewPr>
  <p:slideViewPr>
    <p:cSldViewPr>
      <p:cViewPr varScale="1">
        <p:scale>
          <a:sx n="53" d="100"/>
          <a:sy n="53" d="100"/>
        </p:scale>
        <p:origin x="90" y="1290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9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Março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Março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843421" y="4077072"/>
            <a:ext cx="149585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68070"/>
              </p:ext>
            </p:extLst>
          </p:nvPr>
        </p:nvGraphicFramePr>
        <p:xfrm>
          <a:off x="1655675" y="2435542"/>
          <a:ext cx="5832649" cy="2270760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7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54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20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36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93%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45806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74F63CEE-4B5D-1878-0D04-A47EB5DFC8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79" y="127491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2467165-A0D5-6449-953E-14697DF2F9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537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histogram&#10;&#10;Description automatically generated">
            <a:extLst>
              <a:ext uri="{FF2B5EF4-FFF2-40B4-BE49-F238E27FC236}">
                <a16:creationId xmlns:a16="http://schemas.microsoft.com/office/drawing/2014/main" id="{2B2F33BE-81AB-A91C-C33F-DD9553C1E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491031EF-CB23-CEDA-561C-E2FF5931BC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36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48CD1D18-3990-D09F-8D60-D4A9A15A56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1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775A209-A70E-F91C-1EDE-70687DBFAB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82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804932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10.11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389.23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222.54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380.00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486.00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264.22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407.50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116.3181    78.1631   1.488    0.154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0.9272     0.1720   5.392 4.01e-05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0.62,	Adjusted R-squared:   0.60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B5304404-BF3E-CC6C-E47C-76DEBFAB88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40.2027   127.3056   0.316 0.756001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0.8929     0.1797   4.969 0.000117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 99.7609   130.7506   0.763 0.455930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0.63,	Adjusted R-squared:   0.59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1A104222-C239-CCE4-B88A-797CFB9A07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0.269802   1.919862   0.141    0.888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0.006637   0.007279   0.912    0.362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15.67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1.01  0.99   1.02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3FF63B23-3500-D79D-3EE3-E73DFAE55E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26896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 + SOCIALNET,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    0.115050   1.807842   0.064    0.949</a:t>
            </a:r>
          </a:p>
          <a:p>
            <a:pPr algn="just">
              <a:spcBef>
                <a:spcPts val="0"/>
              </a:spcBef>
            </a:pP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0.004610   0.006589   0.700    0.484</a:t>
            </a:r>
          </a:p>
          <a:p>
            <a:pPr algn="just">
              <a:spcBef>
                <a:spcPts val="0"/>
              </a:spcBef>
            </a:pPr>
            <a:r>
              <a:rPr lang="fr-FR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fr-FR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0.789984   1.623563   0.487    0.627</a:t>
            </a: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16.82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  1.0  0.99   1.02</a:t>
            </a:r>
          </a:p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SOCIALNETInstagram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2.2  0.09  53.10</a:t>
            </a:r>
          </a:p>
        </p:txBody>
      </p:sp>
    </p:spTree>
    <p:extLst>
      <p:ext uri="{BB962C8B-B14F-4D97-AF65-F5344CB8AC3E}">
        <p14:creationId xmlns:p14="http://schemas.microsoft.com/office/powerpoint/2010/main" val="2987016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1C66AE66-F07B-400F-89EC-C6EFCDC560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0904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4262988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pie chart&#10;&#10;Description automatically generated">
            <a:extLst>
              <a:ext uri="{FF2B5EF4-FFF2-40B4-BE49-F238E27FC236}">
                <a16:creationId xmlns:a16="http://schemas.microsoft.com/office/drawing/2014/main" id="{7AA854EB-771C-BC08-B939-BB6789B2FC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752" y="1196975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92332FE1-A162-D22C-4B65-0B8D0E197A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896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65278</TotalTime>
  <Words>693</Words>
  <Application>Microsoft Office PowerPoint</Application>
  <PresentationFormat>On-screen Show (4:3)</PresentationFormat>
  <Paragraphs>219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2892</cp:revision>
  <dcterms:created xsi:type="dcterms:W3CDTF">2004-01-14T16:14:16Z</dcterms:created>
  <dcterms:modified xsi:type="dcterms:W3CDTF">2023-03-13T10:51:32Z</dcterms:modified>
</cp:coreProperties>
</file>