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72" d="100"/>
          <a:sy n="72" d="100"/>
        </p:scale>
        <p:origin x="588" y="72"/>
      </p:cViewPr>
      <p:guideLst>
        <p:guide orient="horz" pos="210"/>
        <p:guide pos="385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Dezembro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976914DE-581F-12F4-1A1C-1CFF0B47B4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002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4912"/>
              </p:ext>
            </p:extLst>
          </p:nvPr>
        </p:nvGraphicFramePr>
        <p:xfrm>
          <a:off x="1655675" y="1867852"/>
          <a:ext cx="5832649" cy="255460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616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74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8502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5C772F4E-119B-C75F-61C5-775D905445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CDEA43BB-BE58-9E8C-3221-5F8DBE108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929B1FF2-57F5-8144-C847-A01C7B2222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324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E5493E4-A578-028E-BC78-4CE36B44E8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752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Description automatically generated">
            <a:extLst>
              <a:ext uri="{FF2B5EF4-FFF2-40B4-BE49-F238E27FC236}">
                <a16:creationId xmlns:a16="http://schemas.microsoft.com/office/drawing/2014/main" id="{10EAAFBF-5E6C-ED01-D89E-9B49FCC3D2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74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3AF2F54E-0C8D-8925-D97B-5F8111706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56198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529.50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398.58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554.66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364.28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296.4540   106.0290   2.796  0.01116 *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0.5155     0.1666   3.095  0.00571 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0.32,	Adjusted R-squared:   0.29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dots&#10;&#10;Description automatically generated">
            <a:extLst>
              <a:ext uri="{FF2B5EF4-FFF2-40B4-BE49-F238E27FC236}">
                <a16:creationId xmlns:a16="http://schemas.microsoft.com/office/drawing/2014/main" id="{754E62D8-8F47-0E8D-06E5-4E4A047C5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521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317.1327   141.1574   2.247  0.03674 *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0.5262     0.1769   2.974  0.00779 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-35.8051   156.0682  -0.229  0.82099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0.33,	Adjusted R-squared:   0.25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point&#10;&#10;Description automatically generated with medium confidence">
            <a:extLst>
              <a:ext uri="{FF2B5EF4-FFF2-40B4-BE49-F238E27FC236}">
                <a16:creationId xmlns:a16="http://schemas.microsoft.com/office/drawing/2014/main" id="{F4932230-51F0-5E19-2194-011A987E9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49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0.105887   0.772990   0.137    0.891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0.001642   0.001459   1.125    0.260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31.44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168E2A3E-B659-A0ED-A421-0B5C981836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NA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NA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  NA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NA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7FE5D3ED-7F2A-C136-2B72-A12C9DCE8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858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text&#10;&#10;Description automatically generated">
            <a:extLst>
              <a:ext uri="{FF2B5EF4-FFF2-40B4-BE49-F238E27FC236}">
                <a16:creationId xmlns:a16="http://schemas.microsoft.com/office/drawing/2014/main" id="{F99E2020-E0DB-446B-EB8D-99813899F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69105</TotalTime>
  <Words>796</Words>
  <Application>Microsoft Office PowerPoint</Application>
  <PresentationFormat>On-screen Show (4:3)</PresentationFormat>
  <Paragraphs>235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2916</cp:revision>
  <dcterms:created xsi:type="dcterms:W3CDTF">2004-01-14T16:14:16Z</dcterms:created>
  <dcterms:modified xsi:type="dcterms:W3CDTF">2024-12-02T08:43:08Z</dcterms:modified>
</cp:coreProperties>
</file>