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1197" r:id="rId3"/>
    <p:sldId id="1243" r:id="rId4"/>
    <p:sldId id="1215" r:id="rId5"/>
    <p:sldId id="1216" r:id="rId6"/>
    <p:sldId id="1218" r:id="rId7"/>
    <p:sldId id="1217" r:id="rId8"/>
    <p:sldId id="1225" r:id="rId9"/>
    <p:sldId id="1226" r:id="rId10"/>
    <p:sldId id="1227" r:id="rId11"/>
    <p:sldId id="1219" r:id="rId12"/>
    <p:sldId id="1228" r:id="rId13"/>
    <p:sldId id="1229" r:id="rId14"/>
    <p:sldId id="1230" r:id="rId15"/>
    <p:sldId id="1231" r:id="rId16"/>
    <p:sldId id="1232" r:id="rId17"/>
    <p:sldId id="1233" r:id="rId18"/>
    <p:sldId id="1234" r:id="rId19"/>
    <p:sldId id="1235" r:id="rId20"/>
    <p:sldId id="1236" r:id="rId21"/>
    <p:sldId id="1237" r:id="rId22"/>
    <p:sldId id="1240" r:id="rId23"/>
    <p:sldId id="1239" r:id="rId24"/>
    <p:sldId id="1238" r:id="rId25"/>
    <p:sldId id="1241" r:id="rId26"/>
    <p:sldId id="1242" r:id="rId27"/>
    <p:sldId id="1067" r:id="rId28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3691" autoAdjust="0"/>
  </p:normalViewPr>
  <p:slideViewPr>
    <p:cSldViewPr>
      <p:cViewPr varScale="1">
        <p:scale>
          <a:sx n="75" d="100"/>
          <a:sy n="75" d="100"/>
        </p:scale>
        <p:origin x="72" y="540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33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93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6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/26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Março 2024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Março de 2024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Description automatically generated">
            <a:extLst>
              <a:ext uri="{FF2B5EF4-FFF2-40B4-BE49-F238E27FC236}">
                <a16:creationId xmlns:a16="http://schemas.microsoft.com/office/drawing/2014/main" id="{C66B3AC9-2366-C539-F2D9-B57B02EEDE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9242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6590"/>
              </p:ext>
            </p:extLst>
          </p:nvPr>
        </p:nvGraphicFramePr>
        <p:xfrm>
          <a:off x="1655675" y="1867852"/>
          <a:ext cx="5832649" cy="227076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752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24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02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7759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F6FB23C-0FF5-1778-6009-3FB4C0484B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square&#10;&#10;Description automatically generated">
            <a:extLst>
              <a:ext uri="{FF2B5EF4-FFF2-40B4-BE49-F238E27FC236}">
                <a16:creationId xmlns:a16="http://schemas.microsoft.com/office/drawing/2014/main" id="{01E59D79-2F69-3784-3873-8845652B23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with numbers&#10;&#10;Description automatically generated">
            <a:extLst>
              <a:ext uri="{FF2B5EF4-FFF2-40B4-BE49-F238E27FC236}">
                <a16:creationId xmlns:a16="http://schemas.microsoft.com/office/drawing/2014/main" id="{3CF8B476-9365-3D37-1B57-E3DC9DD0DF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4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112B5C2-E095-995B-FBED-2C5E193F4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308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grid with black dots&#10;&#10;Description automatically generated">
            <a:extLst>
              <a:ext uri="{FF2B5EF4-FFF2-40B4-BE49-F238E27FC236}">
                <a16:creationId xmlns:a16="http://schemas.microsoft.com/office/drawing/2014/main" id="{0AC06D12-307B-BF0B-513F-9BE22BF8B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976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58665EBF-4DDC-06BD-2273-0E3EBFA59A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99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64966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641.88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149.99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505.52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1238.98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819.75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461.57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674.75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425.0058   218.2392   1.947   0.0994 .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0.5873     0.2610   2.250   0.0654 .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0.46,	Adjusted R-squared:   0.37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12775" y="1449387"/>
            <a:ext cx="8136136" cy="448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informação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é uma necessidade básica dos cidadãos, das instituições públicas e das empresas”;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“Atividade produtiva, relações com o exterior, património cultural, ambiente, demografia, conhecimento têm dinâmicas que se tornam mais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visíveis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compreensíveis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através das estatísticas oficiais”;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“Produzir e divulgar de forma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rigorosa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isenta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com normas claras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confidencialidade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estatísticas oficiais para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todos”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“Contribuímos para que os cidadãos compreendam e adquiram o hábito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utilizar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a estatística”;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“Apoiamos 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investigação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dots&#10;&#10;Description automatically generated">
            <a:extLst>
              <a:ext uri="{FF2B5EF4-FFF2-40B4-BE49-F238E27FC236}">
                <a16:creationId xmlns:a16="http://schemas.microsoft.com/office/drawing/2014/main" id="{8E164EC7-3DE1-85D4-8DC8-F9881DDF45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08" y="127590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200.2010   246.8071   0.811   0.4541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0.6515     0.2401   2.713   0.0421 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363.3411   238.8624   1.521   0.1887 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0.63,	Adjusted R-squared:   0.48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with lines&#10;&#10;Description automatically generated with medium confidence">
            <a:extLst>
              <a:ext uri="{FF2B5EF4-FFF2-40B4-BE49-F238E27FC236}">
                <a16:creationId xmlns:a16="http://schemas.microsoft.com/office/drawing/2014/main" id="{0175DA00-FC55-2847-F4F4-488849E04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49" y="1293881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0.8360527  1.1670163   0.716    0.474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-0.0009435  0.0014432  -0.654    0.513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15.92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0D87D87F-9FFB-33EA-346F-C62899FE4D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Estimate Std. Error z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(&gt;|z|)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0.8360527  1.1670163   0.716    0.474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-0.0009435  0.0014432  -0.654    0.513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31.23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43B2CFE4-B92F-9AD8-C919-9B205017AE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948" y="124679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942F-75D4-C7E8-0A05-6F2F316A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BBC4CFFE-B267-3EEE-DA7B-6067FC86030C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F42C9FB-0485-996B-D570-99C899E0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>
            <a:extLst>
              <a:ext uri="{FF2B5EF4-FFF2-40B4-BE49-F238E27FC236}">
                <a16:creationId xmlns:a16="http://schemas.microsoft.com/office/drawing/2014/main" id="{1310924B-A3FD-B23E-8778-F0D4720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08EAA2D-194A-EB14-C01C-33DF0944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B84C8DBF-503D-4436-EE9F-13C6D75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with white lines&#10;&#10;Description automatically generated">
            <a:extLst>
              <a:ext uri="{FF2B5EF4-FFF2-40B4-BE49-F238E27FC236}">
                <a16:creationId xmlns:a16="http://schemas.microsoft.com/office/drawing/2014/main" id="{67016B2C-448F-961F-8907-704C7D165D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08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66957</TotalTime>
  <Words>784</Words>
  <Application>Microsoft Office PowerPoint</Application>
  <PresentationFormat>On-screen Show (4:3)</PresentationFormat>
  <Paragraphs>228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2911</cp:revision>
  <dcterms:created xsi:type="dcterms:W3CDTF">2004-01-14T16:14:16Z</dcterms:created>
  <dcterms:modified xsi:type="dcterms:W3CDTF">2024-03-20T10:18:37Z</dcterms:modified>
</cp:coreProperties>
</file>