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Imaging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us_tr_head.png" descr="us_tr_h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68" y="1157938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us_tr_tail.png" descr="us_tr_t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032" y="1738121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us_bo_head.png" descr="us_bo_h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491" y="1394604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us_ap_head.png" descr="us_ap_h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50" y="1510142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ctvol.png" descr="ctv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5838" y="1829123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50" y="1682750"/>
            <a:ext cx="17173458" cy="5714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