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35B5-CC30-4DE7-A166-E50C64928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B6ED6-736C-4D59-8002-1C3CAE0B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2040-8598-4C81-8C5D-FEA37BCE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6EF8A-6740-44CB-8287-C9442D95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7231-5061-4C7F-9329-0595FC91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2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8264-639D-4E49-ACDF-E56D6C41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EE683-21B1-4FF5-91C0-584AA267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0539-2BAA-41BE-9CBD-F2FE87DE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6BAF-9D08-49D1-B251-C5EAE049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6B36-6400-41C8-BF42-40F29711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48F05-D446-4E12-B887-BA3A6EF0D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0484-2A5B-47A6-946E-9AC67566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26B4-4E73-4EFE-A600-F0970F24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992D-4025-426A-8880-B110C2C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4A65-E3CC-4527-A164-28209C82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925-E357-4798-BEE0-4D0179DC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F3D7-85BE-498B-99B0-FF28423C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2A3B-D493-4365-9A59-A343DEDF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B16B-666D-477A-80BF-81E0384F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A7AE-4798-48BC-976E-53E3C11B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1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C640-03A2-4C20-B5BE-3CF715DE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1FED-F462-46DA-B9A4-AD14448F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B493-1114-4817-B82C-033AC710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5336-CC32-4EFB-BAB1-3BB654A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B12E-C2BD-473C-A9D9-D6F1FF55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73DF-9020-401D-8ED7-99CD42CF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DF46-BAA0-467C-8A1D-3517B2980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3AC12-7468-46C7-B6CD-98704242F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5898-B1CB-4699-BDE1-C284BBDA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258C4-C3EF-4BC9-9F75-02DAEC45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64C8-A7C1-4222-BD24-10AFD8D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18EA-EDBC-4E23-8555-6ABBA54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B3853-9455-470B-A5E1-A115969F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6456-18B9-451D-AE0B-A572DA60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003DB-6D11-47DA-B60E-6017AA0A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D462B-D063-4255-996B-F4664EDD0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1340-CFBA-42C0-AAC7-5CA51637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3A2D0-9E9D-48A3-9A4F-31141005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FBE19-C19D-4826-9A94-7011BB6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21C3-18F6-4F8B-BE5F-A8C8E77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17A80-7139-4A13-BD0B-ECD9BA7E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9D991-BF8A-460B-B570-D1E074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E542A-5AAE-43A6-ABFA-97E74D34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6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3588F-840A-497C-8E0A-32E073B7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E8451-D7B8-424F-A8AC-D580C043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F1BC4-1EC4-4107-AAEA-8D13D59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B239-3448-499A-9D80-28D570C0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CB63-0785-4D3F-A694-A70CE862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52117-7A48-48EC-8233-2FE85874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72C72-B4ED-46BA-A64F-8C223566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85332-86CC-4711-882D-CA405043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6D5C-0726-4B07-A31D-0D3E6D8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6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937C-6C3C-4EC5-BEEC-606B91CA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FB10A-48C2-4741-9F7D-0F1AABBA5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0D5A-D3CD-407F-BFBC-4110857B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2DE5-71FA-4744-A5FE-C577DEB9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F941F-48F7-4A18-B66E-9A58111C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577E8-5191-4E45-8C8D-F0CADCA2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1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939A0-0DC2-40D9-A941-75540307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302B-B8CC-4C85-B2D4-DA71A719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83C6-F404-42D7-A92D-DD6FF6F9E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0B9A-02D7-4508-8225-43AF6808B17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FCD2-B084-4117-847A-8BDC8C8D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1630-2B94-4AB3-9739-5B885FA9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2C88-9CB4-454B-8A81-B8BE00959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7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DEF6C-A253-4080-A78B-85B147A601F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3915" y="5049125"/>
            <a:ext cx="1084580" cy="153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4F3C3-C75C-4F94-A3BD-FAF7356BE01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3765" y="5280265"/>
            <a:ext cx="180911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QMUl logo.png">
            <a:extLst>
              <a:ext uri="{FF2B5EF4-FFF2-40B4-BE49-F238E27FC236}">
                <a16:creationId xmlns:a16="http://schemas.microsoft.com/office/drawing/2014/main" id="{CCE3CE33-7C0F-4C44-BBE9-C95DE633F4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0840" y="5496166"/>
            <a:ext cx="1734820" cy="45783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F9CA0-5BD6-4FEE-88E8-E3B6B4E82257}"/>
              </a:ext>
            </a:extLst>
          </p:cNvPr>
          <p:cNvPicPr/>
          <p:nvPr/>
        </p:nvPicPr>
        <p:blipFill>
          <a:blip r:embed="rId5" cstate="print"/>
          <a:srcRect l="-7399" t="4527" r="-7399"/>
          <a:stretch>
            <a:fillRect/>
          </a:stretch>
        </p:blipFill>
        <p:spPr bwMode="auto">
          <a:xfrm>
            <a:off x="4231050" y="4216640"/>
            <a:ext cx="1188720" cy="97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D7EF3-2780-4034-A89C-1A979D04D8FE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23910" y="4144885"/>
            <a:ext cx="116776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00CD8-FAD8-4F74-9BB1-2320E4ED085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3" y="4701780"/>
            <a:ext cx="2012307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00C830E3-9C90-497A-BE47-FB7AE8D890D2" descr="BC1284E5-D17C-48F7-A540-0AC48EA3E3F1">
            <a:extLst>
              <a:ext uri="{FF2B5EF4-FFF2-40B4-BE49-F238E27FC236}">
                <a16:creationId xmlns:a16="http://schemas.microsoft.com/office/drawing/2014/main" id="{8F7DCE5A-5A42-4256-997E-572D1D30F7B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70" y="4210925"/>
            <a:ext cx="958850" cy="9588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20177-431D-4DF5-951D-7F885CD34FB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90" y="4249025"/>
            <a:ext cx="99441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4AAEBE-1918-4A51-A0D5-790AE0E31AC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05" y="5434349"/>
            <a:ext cx="1825625" cy="638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7A463-36D0-48E4-849C-69726D26ED3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255" y="4358024"/>
            <a:ext cx="1710690" cy="60388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4FB9B6D-F6FA-41FA-B25B-FF4E9DAD14A3}"/>
              </a:ext>
            </a:extLst>
          </p:cNvPr>
          <p:cNvGrpSpPr/>
          <p:nvPr/>
        </p:nvGrpSpPr>
        <p:grpSpPr>
          <a:xfrm>
            <a:off x="3158203" y="773683"/>
            <a:ext cx="5545780" cy="3528047"/>
            <a:chOff x="1660363" y="1859402"/>
            <a:chExt cx="4968941" cy="300199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78470D-FFBF-4AA8-B68A-181B2156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6206">
              <a:off x="2488921" y="1859402"/>
              <a:ext cx="2822597" cy="2053665"/>
            </a:xfrm>
            <a:prstGeom prst="rect">
              <a:avLst/>
            </a:prstGeom>
            <a:effectLst/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EC4C25E-236B-4A77-9EE0-FDA9EB9963AC}"/>
                </a:ext>
              </a:extLst>
            </p:cNvPr>
            <p:cNvGrpSpPr/>
            <p:nvPr/>
          </p:nvGrpSpPr>
          <p:grpSpPr>
            <a:xfrm>
              <a:off x="1660363" y="2244899"/>
              <a:ext cx="4968941" cy="2616499"/>
              <a:chOff x="1660363" y="2244899"/>
              <a:chExt cx="4968941" cy="261649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E93F93D-BD11-4707-A482-3E85B1B01008}"/>
                  </a:ext>
                </a:extLst>
              </p:cNvPr>
              <p:cNvGrpSpPr/>
              <p:nvPr/>
            </p:nvGrpSpPr>
            <p:grpSpPr>
              <a:xfrm>
                <a:off x="1660363" y="2244899"/>
                <a:ext cx="4968941" cy="2616499"/>
                <a:chOff x="1660363" y="2244899"/>
                <a:chExt cx="4968941" cy="2616499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1B9562-B6FF-417E-AC3B-FA6BCA7266BE}"/>
                    </a:ext>
                  </a:extLst>
                </p:cNvPr>
                <p:cNvSpPr/>
                <p:nvPr/>
              </p:nvSpPr>
              <p:spPr>
                <a:xfrm>
                  <a:off x="1660363" y="2573968"/>
                  <a:ext cx="4968941" cy="1569660"/>
                </a:xfrm>
                <a:prstGeom prst="rect">
                  <a:avLst/>
                </a:prstGeom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9600" b="1" dirty="0">
                      <a:ln w="12700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accent2">
                          <a:lumMod val="50000"/>
                        </a:schemeClr>
                      </a:solidFill>
                      <a:effectLst>
                        <a:outerShdw dist="38100" dir="2640000" algn="bl" rotWithShape="0">
                          <a:schemeClr val="accent2">
                            <a:lumMod val="60000"/>
                            <a:lumOff val="40000"/>
                          </a:schemeClr>
                        </a:outerShdw>
                      </a:effectLst>
                    </a:rPr>
                    <a:t>SAMPA</a:t>
                  </a:r>
                  <a:endParaRPr lang="en-US" sz="9600" b="1" cap="none" spc="0" dirty="0">
                    <a:ln w="12700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2">
                        <a:lumMod val="50000"/>
                      </a:schemeClr>
                    </a:solidFill>
                    <a:effectLst>
                      <a:outerShdw dist="38100" dir="2640000" algn="bl" rotWithShape="0">
                        <a:schemeClr val="accent2">
                          <a:lumMod val="60000"/>
                          <a:lumOff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WordArt 2">
                  <a:extLst>
                    <a:ext uri="{FF2B5EF4-FFF2-40B4-BE49-F238E27FC236}">
                      <a16:creationId xmlns:a16="http://schemas.microsoft.com/office/drawing/2014/main" id="{B6BAF31B-11DF-4B7E-B868-0947B0A1B4C3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73861" y="2244899"/>
                  <a:ext cx="4141944" cy="2616499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Button">
                    <a:avLst>
                      <a:gd name="adj" fmla="val 10800000"/>
                    </a:avLst>
                  </a:prstTxWarp>
                </a:bodyPr>
                <a:lstStyle/>
                <a:p>
                  <a:pPr algn="ctr" rtl="0">
                    <a:buNone/>
                  </a:pPr>
                  <a:r>
                    <a:rPr lang="en-IN" sz="1600" kern="10" spc="0" dirty="0">
                      <a:ln w="9525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BF8F00"/>
                      </a:solidFill>
                      <a:effectLst/>
                      <a:latin typeface="Arial Black" panose="020B0A04020102020204" pitchFamily="34" charset="0"/>
                    </a:rPr>
                    <a:t>Severe Acute Malnutrition</a:t>
                  </a:r>
                </a:p>
              </p:txBody>
            </p:sp>
          </p:grpSp>
          <p:sp>
            <p:nvSpPr>
              <p:cNvPr id="26" name="WordArt 13">
                <a:extLst>
                  <a:ext uri="{FF2B5EF4-FFF2-40B4-BE49-F238E27FC236}">
                    <a16:creationId xmlns:a16="http://schemas.microsoft.com/office/drawing/2014/main" id="{E14E9EA2-74C8-45E8-BDA3-47A98B9745A5}"/>
                  </a:ext>
                </a:extLst>
              </p:cNvPr>
              <p:cNvSpPr>
                <a:spLocks noChangeArrowheads="1" noChangeShapeType="1"/>
              </p:cNvSpPr>
              <p:nvPr/>
            </p:nvSpPr>
            <p:spPr bwMode="auto">
              <a:xfrm>
                <a:off x="2126423" y="3780975"/>
                <a:ext cx="4141944" cy="473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altLang="en-US" sz="2800" b="1" i="0" strike="noStrike" cap="none" normalizeH="0" baseline="0" dirty="0">
                    <a:ln>
                      <a:noFill/>
                    </a:ln>
                    <a:solidFill>
                      <a:srgbClr val="BF8F00"/>
                    </a:solidFill>
                    <a:effectLst/>
                    <a:latin typeface="Calibri" panose="020F0502020204030204" pitchFamily="34" charset="0"/>
                  </a:rPr>
                  <a:t>Role of the Pancreas</a:t>
                </a:r>
                <a:endParaRPr kumimoji="0" lang="en-US" altLang="en-US" sz="32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19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Suzanne Filteau</dc:creator>
  <cp:lastModifiedBy>Suzanne Filteau</cp:lastModifiedBy>
  <cp:revision>1</cp:revision>
  <dcterms:created xsi:type="dcterms:W3CDTF">2022-10-11T08:44:33Z</dcterms:created>
  <dcterms:modified xsi:type="dcterms:W3CDTF">2022-10-11T08:47:46Z</dcterms:modified>
</cp:coreProperties>
</file>