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Imaging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7023" y="3258399"/>
            <a:ext cx="7200002" cy="720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98466" y="3401616"/>
            <a:ext cx="9160843" cy="691276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 1"/>
          <p:cNvSpPr txBox="1"/>
          <p:nvPr/>
        </p:nvSpPr>
        <p:spPr>
          <a:xfrm>
            <a:off x="3551039" y="10496037"/>
            <a:ext cx="8640962" cy="231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Body_Anterior Posterior diameter = 1.89cm</a:t>
            </a:r>
          </a:p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Body&amp;Tail_Length = 10.27cm</a:t>
            </a:r>
          </a:p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Tail_AP diameter = 1.40cm</a:t>
            </a:r>
          </a:p>
        </p:txBody>
      </p:sp>
      <p:sp>
        <p:nvSpPr>
          <p:cNvPr id="125" name="Rectangle 6"/>
          <p:cNvSpPr txBox="1"/>
          <p:nvPr/>
        </p:nvSpPr>
        <p:spPr>
          <a:xfrm>
            <a:off x="12624048" y="10602415"/>
            <a:ext cx="8150369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Head_Craniocaudal diameter = 2.69cm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9770" y="3009056"/>
            <a:ext cx="7737376" cy="773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7903" y="3833664"/>
            <a:ext cx="9753601" cy="586422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3"/>
          <p:cNvSpPr txBox="1"/>
          <p:nvPr/>
        </p:nvSpPr>
        <p:spPr>
          <a:xfrm>
            <a:off x="14352240" y="9882336"/>
            <a:ext cx="5284386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Head_Craniocaudal diam</a:t>
            </a:r>
          </a:p>
        </p:txBody>
      </p:sp>
      <p:sp>
        <p:nvSpPr>
          <p:cNvPr id="130" name="Rectangle 4"/>
          <p:cNvSpPr txBox="1"/>
          <p:nvPr/>
        </p:nvSpPr>
        <p:spPr>
          <a:xfrm>
            <a:off x="4849927" y="10784069"/>
            <a:ext cx="3311149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Head_AP_Trans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us_tr_head.png" descr="us_tr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8" y="1157938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us_tr_tail.png" descr="us_tr_t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032" y="1738121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us_bo_head.png" descr="us_bo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91" y="1394604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us_ap_head.png" descr="us_ap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50" y="1510142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tvol.png" descr="ctv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5838" y="1829123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50" y="1682750"/>
            <a:ext cx="17173458" cy="571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