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maging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Imaging</a:t>
            </a:r>
          </a:p>
        </p:txBody>
      </p:sp>
      <p:sp>
        <p:nvSpPr>
          <p:cNvPr id="120" name="Bod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1.png" descr="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936" y="663450"/>
            <a:ext cx="9419708" cy="5651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7" name="2.png" descr="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6060" y="8031790"/>
            <a:ext cx="9239796" cy="55438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3.png" descr="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064505" y="678995"/>
            <a:ext cx="8957835" cy="53747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07023" y="3258399"/>
            <a:ext cx="7200002" cy="720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icture 5" descr="Picture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998466" y="3401616"/>
            <a:ext cx="9160843" cy="6912768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Rectangle 1"/>
          <p:cNvSpPr txBox="1"/>
          <p:nvPr/>
        </p:nvSpPr>
        <p:spPr>
          <a:xfrm>
            <a:off x="3551039" y="10496037"/>
            <a:ext cx="8640962" cy="2316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Body_Anterior Posterior diameter = 1.89cm</a:t>
            </a:r>
          </a:p>
          <a:p>
            <a: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Body&amp;Tail_Length = 10.27cm</a:t>
            </a:r>
          </a:p>
          <a:p>
            <a: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pPr>
            <a:r>
              <a:t>Tail_AP diameter = 1.40cm</a:t>
            </a:r>
          </a:p>
        </p:txBody>
      </p:sp>
      <p:sp>
        <p:nvSpPr>
          <p:cNvPr id="125" name="Rectangle 6"/>
          <p:cNvSpPr txBox="1"/>
          <p:nvPr/>
        </p:nvSpPr>
        <p:spPr>
          <a:xfrm>
            <a:off x="12624048" y="10602415"/>
            <a:ext cx="8150369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Head_Craniocaudal diameter = 2.69cm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29770" y="3009056"/>
            <a:ext cx="7737376" cy="7737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27903" y="3833664"/>
            <a:ext cx="9753601" cy="5864227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Rectangle 3"/>
          <p:cNvSpPr txBox="1"/>
          <p:nvPr/>
        </p:nvSpPr>
        <p:spPr>
          <a:xfrm>
            <a:off x="14352240" y="9882336"/>
            <a:ext cx="5284386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Head_Craniocaudal diam</a:t>
            </a:r>
          </a:p>
        </p:txBody>
      </p:sp>
      <p:sp>
        <p:nvSpPr>
          <p:cNvPr id="130" name="Rectangle 4"/>
          <p:cNvSpPr txBox="1"/>
          <p:nvPr/>
        </p:nvSpPr>
        <p:spPr>
          <a:xfrm>
            <a:off x="4849927" y="10784069"/>
            <a:ext cx="3311149" cy="7162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tIns="91439" bIns="91439">
            <a:spAutoFit/>
          </a:bodyPr>
          <a:lstStyle>
            <a:lvl1pPr algn="l" defTabSz="1828800">
              <a:defRPr b="0" sz="3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Head_AP_Trans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us_tr_head.png" descr="us_tr_he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768" y="1157938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us_tr_tail.png" descr="us_tr_tai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4032" y="1738121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us_bo_head.png" descr="us_bo_he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491" y="1394604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us_ap_head.png" descr="us_ap_head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650" y="1510142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ctvol.png" descr="ctvo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15838" y="1829123"/>
            <a:ext cx="12661901" cy="7594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5950" y="1682750"/>
            <a:ext cx="17173458" cy="5714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