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10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11:24.012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754 3141 24575,'-52'-63'0,"1"0"0,0 0 0,-1 0 0,-2-3 0,3 4 0,7 3 0,6 0 0,7 6-984,-10-18 223,1 0 1325,-1-10-564,21 34 0,0-3 144,2-6 1,0-2-145,-3-11 0,1-2 0,0-2 0,2 1 0,5 2 0,1 0 446,2 1 0,2 1-446,3 3 0,2 1 0,2 3 0,1 0 0,0 2 0,0 1 0,2 4 0,1 2 0,8-33 0,13 14 0,6 20 0,8 4 0,2 2 0,3 4 0,3-1 0,0 5 0,2 1 0,-3 6 0,1-1 0,2 2 0,9-5 0,8-4 0,10 1 0,2 1 0,1 5 0,-2 4 0,-5 4 0,-15 8 0,-18 7 0,-18 6 0,-15 2 0,-31-2 0,-2-5 0,-35-9 0,-3-10 0,-15-10 0,35 13 0,0-1 0,1-1 0,2 0 0,-37-23 0,17 8 0,22 13 0,19 11 0,19 9 0,34 5 0,11 2 0,38 0 0,7 0 0,7 0 0,-9 0 0,-18 0 0,-15 2 0,-4 5 0,-5 6 0,-2 5 0,-6 1 0,-12-4 0,-8-3 0,-6-4 0,-5-2 0,-1 5 0,-3-1 0,0 3 0,0 1 0,-2 7 0,-2 14 0,-5 20 0,-2 27 0,5-31 0,2 3 0,0 6 0,1-1 0,0-1 0,0-2 0,-1 36 0,1-33 0,1-26 0,2-18 0,0-10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13:17.230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1 0 24575,'60'36'0,"2"1"0,1 6 0,2 8 0,-5-1 0,-13-4 0,-16-13 0,-19-19 0,-9-10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13:22.452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0 0 24575,'65'8'0,"2"19"0,3 31 0,-32-16 0,0 5 0,4 11 0,-1 4 0,4 11 0,-2 1 0,-5-4 0,-2 1-492,-1-2 0,-2 0 0,-5-9 0,-2-2 0,-3-4 0,-1 0 382,-1 4 1,-1-1 109,-4-4 0,-2-1 0,9 44 0,-9-5 0,0-4 0,-1-3 0,-1-7 0,-6-21 0,-2-14 0,-4-20 0,0-10 0,0-10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13:23.631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303 0 24575,'-25'0'0,"2"3"0,8 15 0,-10 24 0,-9 38 0,12-24 0,1 6 0,-4 13 0,2 3 0,3 7 0,2 2 0,3 1 0,2 0 0,4-2 0,2-2 0,4-12 0,2-4 0,-1-9 0,1-4 0,1 22 0,0-29 0,0-16 0,0-18 0,0-4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8:59:57.617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1 2328 24575,'87'-16'0,"0"0"0,0 0 0,0 0 0,1 0 0,-3 2 0,-4 1 0,-1-1 0,-2-4-328,20-11 0,-3-5 0,-10 2-164,-11 5 0,-9 1 70,-10 4 1,-3-1 421,36-17 242,-38 16 0,-2 0-242,36-23 0,-6 5 0,-10-6 0,5-5 0,-5-5 0,-32 24 0,-1-3 0,2-4 0,-1-3 278,0-9 0,-1-4-278,5-11 0,-1-3 0,0-6 0,-2 0 0,-1 0 0,-3 1 491,-4 8 1,-2 3-267,-5 12 0,-2 4 113,7-24-338,-12 29 0,-8 17 0,-4 8 0,-3 6 0,0 3 0,0 1 0,0 1 0,0-4 0,-2 0 0,0-2 0,-3-3 0,-1 0 0,1-5 0,0-1 0,0 2 0,0 5 0,-5 8 0,-11 11 0,-16 17 0,-17 14 0,-5 6 0,-5 0 0,7-11 0,2-5 0,1-3 0,3-6 0,4-1 0,7-2 0,2-1 0,9-1 0,3-1 0,9-2 0,4-2 0,8-2 0,39-31 0,2-5 0,5 0 0,2-3 0,21-19 0,0 0 0,-10 13 0,-7 4 0,1 2 0,-2 2 0,-2 0 0,-6 4 0,0 0 0,-5 5 0,1 2 0,-1 0 0,3-5 0,-1 1 0,-3 5 0,-10 10 0,-10 12 0,-6 7 0,-3 3 0,1 2 0,0 5 0,1 3 0,3 6 0,0 2 0,5 2 0,0 2 0,4 3 0,2 2 0,3 7 0,12 14 0,7 12 0,10 16 0,-24-42 0,-2-1 0,22 38 0,-7-12 0,-9-16 0,-7-13 0,-9-16 0,-8-11 0,-5-14 0,-2-6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00:08.425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4599 174 24575,'-52'0'0,"-26"0"0,30 0 0,-4 0 0,-15 0 0,-5 0 0,-8 0 0,-3 0 0,-5 0 0,-2 0 0,-9 0 0,-1 0-237,31 0 0,0 0 0,-1 0 237,0-1 0,-1 1 0,-4 1 0,-21 2 0,-4 2 0,6 0 0,-1-1 0,1 1 0,16 2 0,-2 1 0,10 0 0,-26 7 0,5-2 0,4-6 0,-2-3 0,-8-4 0,2 0 0,7 0 0,-10 0 0,2 3 87,38-2 1,-2 2-88,-7 3 0,-1 0 0,-3 1 0,-3 1 0,-2 0 0,0 1 0,6 0 0,2-1 0,6-1 0,1-1 268,5 0 0,2-2-268,-44 2 0,12-3 0,20-3 0,17 0 0,19 0 0,12 0 0,4 0 0,9 0 0,30-14 0,-7 5 0,25-11 0,-20 10 0,2-2 0,0-3 0,2-2 0,2-2 0,-1 1 0,0-3 0,6-9 0,2-5 0,0-3 0,-8 4 0,-10 10 0,-8 7 0,-9 6 0,-15 4 0,-5 2 0,-20 3 0,10 2 0,-13 0 0,9 2 0,-6 3 0,-4 7 0,-5 4 0,-3 5 0,-7 4 0,-4 4 0,-12 8 0,-8 9 0,3 3 0,14-4 0,21-10 0,17-10 0,12-6 0,10-5 0,7-6 0,7-2 0,1-1 0,2-3 0,-2 0 0,-2 0 0,1 2 0,0 1 0,3 2 0,6 1 0,15 4 0,18 6 0,19 5 0,15 4 0,4 2 0,-1 3 0,-9 2 0,-15 1 0,-14-3 0,-18-9 0,-11-7 0,-9-5 0,-3-2 0,0-1 0,0 1 0,-2 0 0,0-2 0,-2 0 0,1 2 0,-1-2 0,1 3 0,-46-33 0,31 18 0,-33-21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00:12.490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1837 1 24575,'-46'0'0,"-19"17"0,-3 8 0,-17 16 0,0 11 0,9-3 0,35-19 0,0 3 0,4 5 0,1 5 0,-6 11 0,2 6 0,-4 15 0,2 7 0,13-20 0,1 3 0,2 1-225,0 3 0,1 2 0,2 0 225,2 1 0,1 0 0,2 0 0,1 0 0,2-1 0,1 0 0,2-3 0,1 0 0,0-1 0,-2 25 0,1-2 0,0-8 0,0-5 0,2-17 0,0-5 0,-6 35 0,6-26 166,7-16-166,2-1 0,1-7 0,0-1 0,0-7 0,0-5 509,0-7-509,0-2 0,0-5 0,0 0 0,-23-40 0,-4 4 0,-35-42 0,4 16 0,-7 1 0,4 7 0,4 6 0,1-1 0,2 4 0,3 1 0,6 4 0,3 3 0,7 2 0,3 3 0,13 9 0,12 15 0,21 23 0,18 19 0,17 18 0,2-3 0,-1-3 0,-8-11 0,-6-5 0,2 1 0,-3-8 0,-2-2 0,-6-11 0,-3-1 0,-4-5 0,-2 1 0,0-2 0,0 0 0,0 0 0,2-5 0,-3-3 0,-3-6 0,-1-1 0,-2-1 0,4-2 0,18-14 0,6-6 0,13-11 0,2-3 0,-1 2 0,4-4 0,0 3 0,-2 0 0,-6 4 0,-5 5 0,-7 3 0,-6 5 0,-4 2 0,3-6 0,8-4 0,12-9 0,10-5 0,-24 17 0,-8 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00:51.934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2238 2 24575,'-92'0'0,"-1"0"0,1 0 0,3-1 0,1 1 0,11 1 0,13 2 0,5 4 0,-5 4 0,2 7 0,2 8 0,4 8 0,2 7 0,5 5 0,4 4 0,4 3 0,3 1 0,4-1 0,7-3 0,2-2 0,-10 29 0,16-19 0,11-15 0,5-7 0,2 3 0,1 4 0,0 2 0,0 5 0,0 3 0,3 3 0,3 4 0,4 8 0,2 21 0,-5-40 0,-1 2 0,-1 0 0,-1-1 0,2 41 0,-3-10 0,-3-10 0,0-10 0,-2-10 0,-6-16 0,-12-3 0,-22 1 0,-26-1 0,21-15 0,-4-2 0,-10 1 0,-2-2 0,-8 1 0,-2-1 0,0 0 0,-1-1 0,6 1 0,1-1 0,10-3 0,5 0 0,-20 4 0,31-5 0,26-4 0,15-1 0,27 2 0,-9-5 0,20 4 0,-3-5 0,25 2 0,32 7 0,-29 0 0,5 4 0,15 5 0,5 5 0,-23-3 0,1 2 0,0 2 0,2 2 0,-1 1 0,-1 2 0,0 1 0,-2 0 0,-1 3 0,22 17 0,-4 2 0,-11-1 0,-5 2 0,-8-1 0,-7 0 0,-14-7 0,-6-1 0,8 26 0,-19-15 0,-10-8 0,-2 1 0,-5-1 0,-1 2 0,-1-2 0,0 0 0,0 5 0,0 11 0,0 12 0,0 11 0,0 0 0,0-1 0,0-2 0,0-2 0,5 3 0,10 3 0,4-11 0,7-6 0,-2-19 0,2-7 0,1-1 0,2-8 0,-1-1 0,-4-7 0,2-2 0,-2-4 0,3-2 0,4 2 0,10 7 0,13 7 0,9 4 0,4-1 0,-7-4 0,-11-7 0,-15-10 0,-13-11 0,-11-4 0,-8-4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01:05.817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165 1 24575,'93'24'0,"0"0"0,0-1 0,1 1 0,-9 1 0,2 0 0,-12 5 0,-24 9 0,-32 29 0,-19 10 0,5 14 0,-2 5-328,-2-25 0,-1 1 0,0-1 326,2-1 0,0-1 0,3-1 2,7 29 0,6-5 162,7-9 0,8-6-162,7-12 0,7-6 0,5-6 0,4-7 0,-6-12 0,0-6 0,41 8 0,-21-17 0,-11-8 0,-2 1 0,-8-2 0,-4 1 165,-12-1-165,-5-2 0,-4-2 0,0 0 501,-1 1-501,-1 0 0,-15-1 0,-21 2 0,-26 7 0,-28 22 0,-3 16 0,33-17 0,2 4 0,3 1 0,2 3-492,0 3 0,1 2 29,2-2 0,0 1 463,1-3 0,2 0 0,1 0 0,1 0-984,-16 38 980,2 2 4,10-13 0,7-9 0,8-9 0,2 0 0,7-7 0,1 0 0,3 9 983,10 15-158,6 25-334,-5-42 1,1 2-439,0 2 1,-1 1-54,-2 1 0,-3 0 0,-2-3 0,-3-1 0,-8-2 0,-5-2 0,-23 35 0,-23-9 0,-8-15 0,-13-3 0,37-32 0,-2-1 0,-2 0 0,-2-1 0,-3 1 0,-1-1 0,-40 14 0,0-1 0,5-12 0,2-5 0,-4-2 0,-1-6 0,20-5 0,23-4 0,24-5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11:38.845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1366 0 24575,'75'37'0,"6"11"0,-14-4 0,3 5-492,0 1 0,0 2 0,1 3 0,0 1 0,3 2 0,-2 1 0,-6 1 0,-1 3 336,-18-17 0,1 3 0,-1 0 156,0 3 0,0 1 0,-2 0 0,0 3 0,-1 0 0,-1 2 0,-3 1 0,0 3 0,-3 2 82,2 8 0,-2 3 0,-3 2-82,-5 5 0,-4 2 0,-3 1 0,0 5 0,-3 1 0,-7 1 0,-9-3 0,-7 1 0,-9-1 0,-11 2 0,-9-1 0,-8-2-219,1-18 0,-6-1 0,-5 0 1,-3-3 218,-10 5 0,-6-2 0,-3-1 0,-2-2 0,13-14 0,-3 0 0,0-2 0,-2-2 0,1-2 0,-14 7 0,-1-3 0,1-2 0,2-5 0,-10 3 0,2-5 0,4-5 0,11-9 0,2-4 0,3-4 0,-10-3 0,4-6 0,6-5 0,1-2 0,-1-1 0,0-4 0,1-6 0,-1-6 0,-2-4 0,1-4 0,1-8 0,2-4 0,5-1 0,3-1 0,9 2 0,3-3 0,2 1 0,3-2 0,-25-33 0,4-8 0,17-4 0,26 32 0,6-3 491,4-6 1,9-2-1,12-9 1,14 2-482,19-6 1,17 4-11,-5 23 0,9 3 0,6 3-246,-5 6 0,6 3 0,3 1 0,2 2 217,11-1 1,3 1-1,3 3 1,2 0-130,-12 5 1,1 1 0,1 1 0,2 1 0,-1 0 157,4 1 0,2 0 0,0 1 0,-1 1 0,-2 1 0,-9 2 0,-2 1 0,-1 0 0,-1 1 0,-2 0 0,12-1 0,-2 1 0,-3 1 0,-3 0 0,5 0 0,-4 2 0,-3 0 0,20-2 0,-4 1 0,0 1 0,-3 1 0,-8 0 0,-1 1 0,0-1 0,0 1 0,-6 2 0,0-1 0,0 0 0,0-1 0,-6 0 0,-1 0 0,1 0 0,-1-1 0,-9-1 0,1 0 0,6-2 0,1-1 0,1-1 0,0-2 0,1-1 0,-1-2 0,-3-2 0,-2 0 491,-12 1 1,-3-1 406,33-14 85,-18 7 0,-15 8 0,-13 5-883,-12 5-100,-7 1 0,-6 2 0,-6 1 0,-30-17 0,-11-3 0,-35-22 0,7 3 0,8 1 0,18 9 0,18 14 0,10 9 0,46 27 0,18-1 0,-4 1 0,5 1 0,3-4 0,1-1 0,6 2 0,0 0 0,-5-1 0,-2 1 0,-8-1 0,-4 0 0,18 8 0,-26-6 0,-20-5 0,-11-3 0,-5-2 0,-15 5 0,1 0 0,-11 5 0,2 2 0,-5 7 0,-5 9 0,-7 12 0,-4 5 0,0 2 0,2-6 0,7-12 0,6-6 0,5-9 0,3-1 0,0 1 0,0 0 0,1 0 0,4 0 0,0-2 0,4-1 0,1-2 0,2-3 0,1 3 0,2-8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12:04.330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1 65 24575,'36'0'0,"0"0"0,1 0 0,29 0 0,27 0 0,-35 0 0,4 0 0,6 0 0,1 0 0,2 0 0,0 0 0,1 0 0,0 0 0,-1 0 0,0 0 0,-6 0 0,-2 0 0,-5 0 0,-3 0 0,32 0 0,-18 0 0,-16 0 0,-9 0 0,0 0 0,-4-2 0,1-2 0,-1 1 0,-2 1 0,-2 2 0,-2 0 0,-1 0 0,5 0 0,4 0 0,5-2 0,5 0 0,1-3 0,3-3 0,3-1 0,4 0 0,2 2 0,-2 1 0,-12 3 0,-10 1 0,-12 2 0,-6 0 0,-2 0 0,-4 0 0,-1 0 0,-3 0 0,0 0 0,0 0 0,2 0 0,-2 0 0,1 0 0,-2 0 0,-3 0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13:08.930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0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13:09.368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0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13:10.997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0 454 24575,'0'-39'0,"0"4"0,7 2 0,3 5 0,3 1 0,2 7 0,-3 5 0,1 2 0,1 1 0,0-2 0,0-1 0,-1 0 0,1 3 0,3-2 0,1 1 0,9-6 0,8-2 0,8-2 0,2 0 0,2 5 0,0 2 0,1 3 0,1 5 0,1 3 0,-9 2 0,-3 3 0,-10 0 0,-2 0 0,0 0 0,0 0 0,1 0 0,-1 3 0,0 1 0,0 4 0,0 2 0,-2 0 0,2 3 0,-1 5 0,6 8 0,5 6 0,1 4 0,-4-1 0,-3-4 0,-5-2 0,-5-5 0,-3-2 0,-8-2 0,-3-5 0,-2-2 0,-2-7 0,0-2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13:13.947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5603 1348 24575,'-22'-30'0,"5"3"0,-6 1 0,-6-9 0,-6-5 0,-12-13 0,-18-15 0,23 27 0,-2-2 0,-9-8 0,-3-1 0,-6-2 0,-2 1 0,-3-2 0,-2 2 0,1 5 0,-1 3 0,-1 3 0,-1 2 0,0 2 0,0 2 0,11 7 0,2 3 0,2 0 0,4 2 0,-30-12 0,14 4 0,1 1 0,4 1 0,-3 4 0,3 4 0,1 1 0,3 5 0,-2 1 0,-6-1 0,-23-2 0,36 8 0,-3 1 0,-11 1 0,-3 0 0,-5 3 0,-2 1 0,-8 1 0,-3 1 0,2 1 0,0 1 0,-2 3 0,1 1 0,-1 1 0,1 3 0,5 2 0,1 2 0,-3 1 0,1 1 0,12-1 0,2-1 0,6 0 0,2 0 0,11-1 0,3 0 0,-39 16 0,-2 2 0,10 0 0,-2-2 0,8-1 0,1 1 0,3 3 0,2-1 0,3-2 0,-3 6 0,-3 6 0,-2 9 0,-1 10 0,2 7 0,34-29 0,1 0 0,0 0 0,0 0 0,-32 30 0,6-7 0,12-14 0,10-9 0,9-6 0,4-3 0,-1 5 0,-1 6 0,-2 4 0,0 3 0,3 2 0,4-2 0,2 3 0,4 6 0,2 11 0,4 18 0,8-32 0,1 3 0,1 7 0,2 3 0,-1 8 0,2 2 0,-1 6 0,0 1 0,0 2 0,0 1 0,-1-3 0,2-2 0,0-4 0,3-2 0,3-4 0,1-4 0,1-12 0,3-2 0,15 38 0,1-20 0,4 3 0,2-2 0,1-4 0,1-2 0,2-11 0,5 6 0,3-6 0,3-3 0,4-3 0,17 5 0,14 0 0,-36-25 0,2-1 0,2-2 0,1-1 0,0-3 0,-1-2 0,1 1 0,0 0 0,0-3 0,-1-1 0,1 0 0,0-1 0,0-1 0,1-2 0,0 0 0,-1-1 0,42 6-984,-10-4 816,-15-3-445,-10-3 613,1 0 0,-5-3 0,2-1 0,-3-2 0,-2 3 0,0 0 0,8 0 983,16 0-851,19-3 193,-38 0 0,1 0-325,3 0 0,1 0 0,3 0 0,0 0 0,0 0 0,-1 0 0,-2 0 0,0 0 0,-1 0 0,-3 0 0,41 0 0,-15 0 0,-21 0 0,-5 0 0,0 0 0,0 0 0,1 0 0,-3 0 0,3-3 0,-5-3 0,3-3 0,3-5 0,10-3 0,14-3 0,-37 8 0,1-2 0,5-2 0,2-3 0,2-2 0,1-2 0,1-3 0,1-2 0,-2-2 0,-1-1 0,-1 1 0,-2-2 0,-6 3 0,-1-1 0,-5 2 0,-3 1 0,23-18 0,-17 7 0,-13 6 0,-5 1 0,-1-5 0,2-2 0,4-8 0,-2-2 0,3-6 0,4-7 0,10-13 0,-20 32 0,0-2 0,3-2 0,-1 0 0,-2 1 0,0 1 0,21-39 0,-4 3 0,-5 2 0,-5-3 0,-6 0 0,-3 1 0,-7 13 0,-5 9 0,-4 13 0,-5 8 0,-1 1 0,-2 4 0,-1 1 0,-1-2 0,0 0 0,0-1 0,0-2 0,0-2 0,0-14 0,-8-16 0,-17-22 0,2 39 0,-4 0 0,-5 0 0,-4 1 0,-1 5 0,2 5 0,-9-7 0,16 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13:15.031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1 1 24575,'11'50'0,"0"1"0,5 11 0,1 2 0,3 8 0,-1 1 0,1 2 0,-2 0 0,-5-8 0,-2-3 0,-1 27 0,-4-30 0,-6-36 0,0-20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13:16.264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487 0 24575,'-25'49'0,"-1"-1"0,4 3 0,2 3 0,5 10 0,3 3 0,3 11 0,3 1 0,1-2 0,1 0 0,2 2 0,0-2 0,2-6 0,0-4 0,0 29 0,0-21 0,0-32 0,0-17 0,0-5 0,0-7 0,0-2 0,-3-5 0,-5-2 0,-9-3 0,-16 1 0,-14 9 0,-15 12 0,-2 10 0,11 0 0,19-9 0,20-14 0,10-5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BA72-CF51-17BB-E5B4-F69CAF3D6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2D2C7-EA85-45C6-361D-0890488CE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84FC-5A75-5BD4-C9E6-AFB1FF6C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C2C27-83C2-A334-A411-CA90FA94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8F1EA-125E-8D70-3892-2A56DA9B1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6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B83A-817E-238D-16D3-41CD2280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4B013-6E8A-CB7B-2FB6-12CEE9141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3D110-532D-B4FB-6C87-A9765F6C4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06EDF-79CC-D3DC-BD63-55B3B15FE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0CFDD-DFF9-7DBA-A29E-83AADCD3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3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D2AB0-8C04-0994-792C-AAA2CE8E2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9BB42-E800-82FA-869D-23495F9C4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9D1EC-2F7A-D1A8-F168-B5F7FA6C8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6ECB9-549D-C809-3790-78062240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29410-3530-552A-79AE-352EDA21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9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F15A-05F4-F30D-DAD3-944496DB1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EFE4F-885D-ABEB-F7B1-9490A455A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68EC1-A2E1-3A86-674F-0F537A8F2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06E50-23A2-02E4-2C03-A0229854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3B994-6BF2-E2B9-0BB6-C3C09897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7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9792-260B-27F8-2332-BCDADA1B9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9DE7-AF4C-9D12-C43D-231212D02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AE988-A331-E92F-92BE-0FCF7CF08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85430-B131-4F76-BCDB-1E5C898D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8CB1A-9C61-9795-EBAF-7E66986E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4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AC28-6EA2-7E5C-C5B9-61FA7EFCD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83C1E-E332-0758-4EC3-04EBFF130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AD605-70FF-8BF5-D24D-BACE41BD6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CC9BD-1F6D-84D7-75D6-07ED37B6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2DF01-8A7B-A05A-45CE-E6B49D358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AC8FF-534E-9A24-FA7D-09B7EA6E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8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83CB-5E1F-9AB3-5301-3B8BB38B8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9DAC7-D179-14C1-B8E3-83717B168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1B13F-F953-2A5B-5B23-4BF399171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6B7A37-3EB5-6C96-2D38-A0B61CAC9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0124F3-3BBC-C385-21DD-6BBAF94D4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8DB1E-013D-D044-CB03-BD5FD4BEA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B3900E-EBBE-5DF6-9C18-CD9556AF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2B9395-8F51-AA1A-2DE9-A8FF110BC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3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1922-7F7A-D3A7-8163-1D19EF17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979B0D-7EAD-62C0-9F37-653D0715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36CC5-7098-4D7D-C183-8B04B12A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A79C9-A202-4BD7-F454-F45D18FB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5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7C9EA-D4AA-659D-6FF4-B95706CD5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50A2C9-E4C8-476C-CEA6-7636FD07B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0E774-5721-C5D2-FE50-19ACB4E12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7E53F-5BAC-73D2-D765-C90418358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86469-9222-6E8E-6937-4F396BD26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E5EA2-AF10-CC59-D9D7-86A32D145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04B36-5349-AEAB-CC06-A1FC2BAC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2FBC4-F471-5B12-E6EE-8D00DA8C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A51FC-EB0F-D348-0DAE-6DEC0EAC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5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B8087-4862-FF11-A0A9-833DBDE6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95718-AA4F-39A2-224A-2C2510816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2471C-7164-37B3-238F-DD87120A3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2463E-8287-7327-97F8-6C301B7D0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1B51B-F83C-38A9-BAC7-6CFF15A5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90173-5372-46C1-F7D4-10FE4185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5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C28711-C2EE-A635-169C-DBF9556A0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38CB2-DF6C-ADB3-1060-3E19F9BCA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58AAD-10B3-B315-4A89-60E2A2836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89386-EB56-45FD-CFB9-E866CD3C6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E46BA-03F6-C357-CE93-88EA6E4B2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8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11.png"/><Relationship Id="rId18" Type="http://schemas.openxmlformats.org/officeDocument/2006/relationships/customXml" Target="../ink/ink12.xml"/><Relationship Id="rId3" Type="http://schemas.openxmlformats.org/officeDocument/2006/relationships/customXml" Target="../ink/ink4.xml"/><Relationship Id="rId7" Type="http://schemas.openxmlformats.org/officeDocument/2006/relationships/image" Target="../media/image8.png"/><Relationship Id="rId12" Type="http://schemas.openxmlformats.org/officeDocument/2006/relationships/customXml" Target="../ink/ink9.xml"/><Relationship Id="rId17" Type="http://schemas.openxmlformats.org/officeDocument/2006/relationships/image" Target="../media/image13.png"/><Relationship Id="rId2" Type="http://schemas.openxmlformats.org/officeDocument/2006/relationships/image" Target="../media/image6.png"/><Relationship Id="rId16" Type="http://schemas.openxmlformats.org/officeDocument/2006/relationships/customXml" Target="../ink/ink1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11" Type="http://schemas.openxmlformats.org/officeDocument/2006/relationships/image" Target="../media/image10.png"/><Relationship Id="rId5" Type="http://schemas.openxmlformats.org/officeDocument/2006/relationships/customXml" Target="../ink/ink5.xml"/><Relationship Id="rId15" Type="http://schemas.openxmlformats.org/officeDocument/2006/relationships/image" Target="../media/image12.png"/><Relationship Id="rId10" Type="http://schemas.openxmlformats.org/officeDocument/2006/relationships/customXml" Target="../ink/ink8.xml"/><Relationship Id="rId19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9.png"/><Relationship Id="rId14" Type="http://schemas.openxmlformats.org/officeDocument/2006/relationships/customXml" Target="../ink/ink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38425E0-6D09-49F7-B26B-9278B629FB39}"/>
              </a:ext>
            </a:extLst>
          </p:cNvPr>
          <p:cNvSpPr/>
          <p:nvPr/>
        </p:nvSpPr>
        <p:spPr>
          <a:xfrm>
            <a:off x="0" y="-1"/>
            <a:ext cx="12192000" cy="744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4CB77-C513-3BEF-1C6C-6D119ABB5187}"/>
              </a:ext>
            </a:extLst>
          </p:cNvPr>
          <p:cNvSpPr txBox="1"/>
          <p:nvPr/>
        </p:nvSpPr>
        <p:spPr>
          <a:xfrm>
            <a:off x="1230725" y="125916"/>
            <a:ext cx="9730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Visit </a:t>
            </a:r>
            <a:r>
              <a:rPr lang="en-US" sz="2600" b="1" dirty="0">
                <a:solidFill>
                  <a:schemeClr val="bg1"/>
                </a:solidFill>
              </a:rPr>
              <a:t>https://bit.ly/ire25-pdfs</a:t>
            </a:r>
            <a:r>
              <a:rPr lang="en-US" sz="2600" dirty="0">
                <a:solidFill>
                  <a:schemeClr val="bg1"/>
                </a:solidFill>
              </a:rPr>
              <a:t>, scroll down down down down down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6B2349-9288-17E7-9F77-414A5E8E3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114170"/>
            <a:ext cx="4487976" cy="38199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B150AA-ECC2-7FDD-288E-085FF317D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98086">
            <a:off x="2147158" y="4934124"/>
            <a:ext cx="2806700" cy="9271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85608A3-A0A7-729D-D582-8FF49E649D3D}"/>
                  </a:ext>
                </a:extLst>
              </p14:cNvPr>
              <p14:cNvContentPartPr/>
              <p14:nvPr/>
            </p14:nvContentPartPr>
            <p14:xfrm>
              <a:off x="623734" y="3472541"/>
              <a:ext cx="430560" cy="1131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85608A3-A0A7-729D-D582-8FF49E649D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1094" y="3409541"/>
                <a:ext cx="556200" cy="12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865A81D-51B6-050B-F888-EE7C4D28A3E0}"/>
                  </a:ext>
                </a:extLst>
              </p14:cNvPr>
              <p14:cNvContentPartPr/>
              <p14:nvPr/>
            </p14:nvContentPartPr>
            <p14:xfrm>
              <a:off x="369934" y="5024501"/>
              <a:ext cx="2118960" cy="13651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865A81D-51B6-050B-F888-EE7C4D28A3E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6934" y="4961501"/>
                <a:ext cx="2244600" cy="149076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DDDEC10-9B57-90F9-582F-72766E3AD114}"/>
              </a:ext>
            </a:extLst>
          </p:cNvPr>
          <p:cNvSpPr txBox="1"/>
          <p:nvPr/>
        </p:nvSpPr>
        <p:spPr>
          <a:xfrm rot="20264086">
            <a:off x="378396" y="4536697"/>
            <a:ext cx="915635" cy="523220"/>
          </a:xfrm>
          <a:prstGeom prst="rect">
            <a:avLst/>
          </a:prstGeom>
          <a:solidFill>
            <a:srgbClr val="E71023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click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9B773E8-2E0A-23BC-5D51-2188CD725002}"/>
                  </a:ext>
                </a:extLst>
              </p14:cNvPr>
              <p14:cNvContentPartPr/>
              <p14:nvPr/>
            </p14:nvContentPartPr>
            <p14:xfrm>
              <a:off x="1300534" y="3887621"/>
              <a:ext cx="936000" cy="234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9B773E8-2E0A-23BC-5D51-2188CD72500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37894" y="3824981"/>
                <a:ext cx="1061640" cy="149040"/>
              </a:xfrm>
              <a:prstGeom prst="rect">
                <a:avLst/>
              </a:prstGeom>
            </p:spPr>
          </p:pic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626CFE43-7D64-F103-7C26-8BDC938B1C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56919" y="974338"/>
            <a:ext cx="4373331" cy="5757746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147505-B6FD-6A3D-A6C0-BAD70D2D8A5D}"/>
              </a:ext>
            </a:extLst>
          </p:cNvPr>
          <p:cNvSpPr txBox="1"/>
          <p:nvPr/>
        </p:nvSpPr>
        <p:spPr>
          <a:xfrm>
            <a:off x="5445918" y="4896894"/>
            <a:ext cx="6244595" cy="129266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600" b="1" dirty="0"/>
              <a:t>Jonathan Soma</a:t>
            </a:r>
          </a:p>
          <a:p>
            <a:r>
              <a:rPr lang="en-US" sz="2600" dirty="0"/>
              <a:t>Knight Chair in Data Journalism, Columbia</a:t>
            </a:r>
          </a:p>
          <a:p>
            <a:r>
              <a:rPr lang="en-US" sz="2600" dirty="0"/>
              <a:t>js4571@columbia.edu / @</a:t>
            </a:r>
            <a:r>
              <a:rPr lang="en-US" sz="2600" dirty="0" err="1"/>
              <a:t>dangerscarf</a:t>
            </a:r>
            <a:endParaRPr lang="en-US" sz="2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DB7399-3BE8-1FE8-D774-B93F2AFD75C2}"/>
              </a:ext>
            </a:extLst>
          </p:cNvPr>
          <p:cNvSpPr txBox="1"/>
          <p:nvPr/>
        </p:nvSpPr>
        <p:spPr>
          <a:xfrm>
            <a:off x="5445918" y="2406885"/>
            <a:ext cx="6523661" cy="16312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5000" b="1" dirty="0"/>
              <a:t>Scraping PDFs with Python + Natural PDF</a:t>
            </a:r>
          </a:p>
        </p:txBody>
      </p:sp>
    </p:spTree>
    <p:extLst>
      <p:ext uri="{BB962C8B-B14F-4D97-AF65-F5344CB8AC3E}">
        <p14:creationId xmlns:p14="http://schemas.microsoft.com/office/powerpoint/2010/main" val="301902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2EFAA-3018-24DC-939E-6D0220467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CCC4B36-5C95-2231-CF6E-936021D9D219}"/>
              </a:ext>
            </a:extLst>
          </p:cNvPr>
          <p:cNvSpPr/>
          <p:nvPr/>
        </p:nvSpPr>
        <p:spPr>
          <a:xfrm>
            <a:off x="0" y="-1"/>
            <a:ext cx="12192000" cy="744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9A1479-9BD1-E8A9-22B8-4EAD22EFA30D}"/>
              </a:ext>
            </a:extLst>
          </p:cNvPr>
          <p:cNvSpPr txBox="1"/>
          <p:nvPr/>
        </p:nvSpPr>
        <p:spPr>
          <a:xfrm>
            <a:off x="1230725" y="125916"/>
            <a:ext cx="9730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Visit </a:t>
            </a:r>
            <a:r>
              <a:rPr lang="en-US" sz="2600" b="1" dirty="0">
                <a:solidFill>
                  <a:schemeClr val="bg1"/>
                </a:solidFill>
              </a:rPr>
              <a:t>https://bit.ly/ire25-pdfs</a:t>
            </a:r>
            <a:r>
              <a:rPr lang="en-US" sz="2600" dirty="0">
                <a:solidFill>
                  <a:schemeClr val="bg1"/>
                </a:solidFill>
              </a:rPr>
              <a:t>, scroll down down down down down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672943-FC87-C957-90DE-A9C47EB52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35" y="974338"/>
            <a:ext cx="4373331" cy="5757746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CBD1D2-C92C-0C39-52AF-59A210BB8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17366">
            <a:off x="5267716" y="2888901"/>
            <a:ext cx="7780822" cy="10243908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9A953515-CA79-7BA4-E0C8-3A8B585061E1}"/>
              </a:ext>
            </a:extLst>
          </p:cNvPr>
          <p:cNvGrpSpPr/>
          <p:nvPr/>
        </p:nvGrpSpPr>
        <p:grpSpPr>
          <a:xfrm>
            <a:off x="5557534" y="1076021"/>
            <a:ext cx="2232360" cy="1992240"/>
            <a:chOff x="5557534" y="1076021"/>
            <a:chExt cx="2232360" cy="199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7B595AA-EDD4-BA8D-9BD4-42C25D92A427}"/>
                    </a:ext>
                  </a:extLst>
                </p14:cNvPr>
                <p14:cNvContentPartPr/>
                <p14:nvPr/>
              </p14:nvContentPartPr>
              <p14:xfrm>
                <a:off x="6106534" y="1557341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7B595AA-EDD4-BA8D-9BD4-42C25D92A42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43534" y="149434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69A64DF-9B76-524B-940D-8680DEDC62F0}"/>
                    </a:ext>
                  </a:extLst>
                </p14:cNvPr>
                <p14:cNvContentPartPr/>
                <p14:nvPr/>
              </p14:nvContentPartPr>
              <p14:xfrm>
                <a:off x="6673534" y="1543301"/>
                <a:ext cx="36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69A64DF-9B76-524B-940D-8680DEDC62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10534" y="148066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EF970D0-73E8-AF28-70F5-438B95234048}"/>
                    </a:ext>
                  </a:extLst>
                </p14:cNvPr>
                <p14:cNvContentPartPr/>
                <p14:nvPr/>
              </p14:nvContentPartPr>
              <p14:xfrm>
                <a:off x="6148294" y="1995461"/>
                <a:ext cx="434880" cy="163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EF970D0-73E8-AF28-70F5-438B952340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85294" y="1932461"/>
                  <a:ext cx="5605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5EF550A-25B3-D6D4-D198-10CEC5F6A49F}"/>
                    </a:ext>
                  </a:extLst>
                </p14:cNvPr>
                <p14:cNvContentPartPr/>
                <p14:nvPr/>
              </p14:nvContentPartPr>
              <p14:xfrm>
                <a:off x="5724214" y="1076021"/>
                <a:ext cx="2065680" cy="1416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5EF550A-25B3-D6D4-D198-10CEC5F6A49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61214" y="1013021"/>
                  <a:ext cx="2191320" cy="154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E1BE8D4-0567-20DB-4F3A-5E23C11E7158}"/>
                    </a:ext>
                  </a:extLst>
                </p14:cNvPr>
                <p14:cNvContentPartPr/>
                <p14:nvPr/>
              </p14:nvContentPartPr>
              <p14:xfrm>
                <a:off x="6958294" y="2539061"/>
                <a:ext cx="62280" cy="300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E1BE8D4-0567-20DB-4F3A-5E23C11E715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95654" y="2476421"/>
                  <a:ext cx="18792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B443619-0096-B706-C114-2B487C352433}"/>
                    </a:ext>
                  </a:extLst>
                </p14:cNvPr>
                <p14:cNvContentPartPr/>
                <p14:nvPr/>
              </p14:nvContentPartPr>
              <p14:xfrm>
                <a:off x="6136054" y="2568581"/>
                <a:ext cx="175680" cy="499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B443619-0096-B706-C114-2B487C35243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73054" y="2505581"/>
                  <a:ext cx="30132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4972AF4-478A-82AC-C350-EB9FC6CD0C5C}"/>
                    </a:ext>
                  </a:extLst>
                </p14:cNvPr>
                <p14:cNvContentPartPr/>
                <p14:nvPr/>
              </p14:nvContentPartPr>
              <p14:xfrm>
                <a:off x="7043614" y="2908061"/>
                <a:ext cx="145440" cy="113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4972AF4-478A-82AC-C350-EB9FC6CD0C5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80974" y="2845061"/>
                  <a:ext cx="2710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98E452B-2C05-C495-00F1-CFC51E4BA648}"/>
                    </a:ext>
                  </a:extLst>
                </p14:cNvPr>
                <p14:cNvContentPartPr/>
                <p14:nvPr/>
              </p14:nvContentPartPr>
              <p14:xfrm>
                <a:off x="7413694" y="2028581"/>
                <a:ext cx="304920" cy="627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98E452B-2C05-C495-00F1-CFC51E4BA64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50694" y="1965581"/>
                  <a:ext cx="430560" cy="75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B0376E2-1C35-0CF9-9255-E65E9B128B02}"/>
                    </a:ext>
                  </a:extLst>
                </p14:cNvPr>
                <p14:cNvContentPartPr/>
                <p14:nvPr/>
              </p14:nvContentPartPr>
              <p14:xfrm>
                <a:off x="5557534" y="1950101"/>
                <a:ext cx="109080" cy="492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B0376E2-1C35-0CF9-9255-E65E9B128B0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94894" y="1887101"/>
                  <a:ext cx="234720" cy="617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40068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CF4EE-EFAD-110D-4D01-BF7EB6ED3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28E015-D460-5704-E0EC-BE4C7CAD6B70}"/>
              </a:ext>
            </a:extLst>
          </p:cNvPr>
          <p:cNvSpPr/>
          <p:nvPr/>
        </p:nvSpPr>
        <p:spPr>
          <a:xfrm>
            <a:off x="0" y="-1"/>
            <a:ext cx="12192000" cy="744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00C82-52E0-FD64-8689-DB0F3B7E5CD9}"/>
              </a:ext>
            </a:extLst>
          </p:cNvPr>
          <p:cNvSpPr txBox="1"/>
          <p:nvPr/>
        </p:nvSpPr>
        <p:spPr>
          <a:xfrm>
            <a:off x="1230725" y="125916"/>
            <a:ext cx="9730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Visit </a:t>
            </a:r>
            <a:r>
              <a:rPr lang="en-US" sz="2600" b="1" dirty="0">
                <a:solidFill>
                  <a:schemeClr val="bg1"/>
                </a:solidFill>
              </a:rPr>
              <a:t>https://bit.ly/ire25-pdfs</a:t>
            </a:r>
            <a:r>
              <a:rPr lang="en-US" sz="2600" dirty="0">
                <a:solidFill>
                  <a:schemeClr val="bg1"/>
                </a:solidFill>
              </a:rPr>
              <a:t>, scroll down down down down down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FD2D88-A6CF-44CD-2669-6C1BEF75C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27832" y="1183598"/>
            <a:ext cx="12798887" cy="6835937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3DBF9A2-72AF-14FF-7E42-1EA638F50C0D}"/>
                  </a:ext>
                </a:extLst>
              </p14:cNvPr>
              <p14:cNvContentPartPr/>
              <p14:nvPr/>
            </p14:nvContentPartPr>
            <p14:xfrm>
              <a:off x="6942707" y="2734550"/>
              <a:ext cx="1086840" cy="838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3DBF9A2-72AF-14FF-7E42-1EA638F50C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80067" y="2671910"/>
                <a:ext cx="1212480" cy="96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977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9BAD4-C045-BDD9-8D49-4354113E5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6A24B5E-47F6-34E2-30DB-ABE35950561C}"/>
              </a:ext>
            </a:extLst>
          </p:cNvPr>
          <p:cNvSpPr/>
          <p:nvPr/>
        </p:nvSpPr>
        <p:spPr>
          <a:xfrm>
            <a:off x="0" y="-1"/>
            <a:ext cx="12192000" cy="744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0EFE04-7D29-3951-7F24-993BBD802ADD}"/>
              </a:ext>
            </a:extLst>
          </p:cNvPr>
          <p:cNvSpPr txBox="1"/>
          <p:nvPr/>
        </p:nvSpPr>
        <p:spPr>
          <a:xfrm>
            <a:off x="1230725" y="125916"/>
            <a:ext cx="9730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Visit </a:t>
            </a:r>
            <a:r>
              <a:rPr lang="en-US" sz="2600" b="1" dirty="0">
                <a:solidFill>
                  <a:schemeClr val="bg1"/>
                </a:solidFill>
              </a:rPr>
              <a:t>https://bit.ly/ire25-pdfs</a:t>
            </a:r>
            <a:r>
              <a:rPr lang="en-US" sz="2600" dirty="0">
                <a:solidFill>
                  <a:schemeClr val="bg1"/>
                </a:solidFill>
              </a:rPr>
              <a:t>, scroll down down down down down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27DCBC-0072-DF08-744E-3C113A3CE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25" y="1183598"/>
            <a:ext cx="9640330" cy="5148939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9D27728-8197-9981-A02D-9821DCD0854C}"/>
                  </a:ext>
                </a:extLst>
              </p14:cNvPr>
              <p14:cNvContentPartPr/>
              <p14:nvPr/>
            </p14:nvContentPartPr>
            <p14:xfrm>
              <a:off x="3603094" y="2919581"/>
              <a:ext cx="1655640" cy="286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9D27728-8197-9981-A02D-9821DCD085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0454" y="2856581"/>
                <a:ext cx="1781280" cy="41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2076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73119-61C6-8911-B301-4BAADADAB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306EDE-5740-F8D8-B371-E97CC8045202}"/>
              </a:ext>
            </a:extLst>
          </p:cNvPr>
          <p:cNvSpPr/>
          <p:nvPr/>
        </p:nvSpPr>
        <p:spPr>
          <a:xfrm>
            <a:off x="0" y="-1"/>
            <a:ext cx="12192000" cy="744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5EF0B9-059E-CE3F-334F-BBF7607FBEF3}"/>
              </a:ext>
            </a:extLst>
          </p:cNvPr>
          <p:cNvSpPr txBox="1"/>
          <p:nvPr/>
        </p:nvSpPr>
        <p:spPr>
          <a:xfrm>
            <a:off x="1230725" y="125916"/>
            <a:ext cx="9730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Visit </a:t>
            </a:r>
            <a:r>
              <a:rPr lang="en-US" sz="2600" b="1" dirty="0">
                <a:solidFill>
                  <a:schemeClr val="bg1"/>
                </a:solidFill>
              </a:rPr>
              <a:t>https://bit.ly/ire25-pdfs</a:t>
            </a:r>
            <a:r>
              <a:rPr lang="en-US" sz="2600" dirty="0">
                <a:solidFill>
                  <a:schemeClr val="bg1"/>
                </a:solidFill>
              </a:rPr>
              <a:t>, scroll down down down down down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CC49E1-7F1A-F78E-AEC7-3CB526F26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25" y="1183598"/>
            <a:ext cx="9640330" cy="5148939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67EB12D-9192-45CE-EF9C-31C59F5685AF}"/>
                  </a:ext>
                </a:extLst>
              </p14:cNvPr>
              <p14:cNvContentPartPr/>
              <p14:nvPr/>
            </p14:nvContentPartPr>
            <p14:xfrm>
              <a:off x="4152814" y="1358261"/>
              <a:ext cx="661680" cy="963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67EB12D-9192-45CE-EF9C-31C59F5685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89814" y="1295621"/>
                <a:ext cx="787320" cy="108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5061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ED899-9A09-D520-6922-9671477C8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ED1D339-3D72-D7FD-50E4-929187F99268}"/>
              </a:ext>
            </a:extLst>
          </p:cNvPr>
          <p:cNvSpPr/>
          <p:nvPr/>
        </p:nvSpPr>
        <p:spPr>
          <a:xfrm>
            <a:off x="0" y="-1"/>
            <a:ext cx="12192000" cy="744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BC8BA-3CF3-B097-6BDA-6557D53F76CE}"/>
              </a:ext>
            </a:extLst>
          </p:cNvPr>
          <p:cNvSpPr txBox="1"/>
          <p:nvPr/>
        </p:nvSpPr>
        <p:spPr>
          <a:xfrm>
            <a:off x="1230725" y="125916"/>
            <a:ext cx="9730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Visit </a:t>
            </a:r>
            <a:r>
              <a:rPr lang="en-US" sz="2600" b="1" dirty="0">
                <a:solidFill>
                  <a:schemeClr val="bg1"/>
                </a:solidFill>
              </a:rPr>
              <a:t>https://bit.ly/ire25-pdfs</a:t>
            </a:r>
            <a:r>
              <a:rPr lang="en-US" sz="2600" dirty="0">
                <a:solidFill>
                  <a:schemeClr val="bg1"/>
                </a:solidFill>
              </a:rPr>
              <a:t>, scroll down down down down down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D17DF7-2E7C-03B0-5338-ECF0A3970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043" y="994714"/>
            <a:ext cx="8235911" cy="10843057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588A6AB-1C4F-DDF9-14A3-3A4B148847D9}"/>
                  </a:ext>
                </a:extLst>
              </p14:cNvPr>
              <p14:cNvContentPartPr/>
              <p14:nvPr/>
            </p14:nvContentPartPr>
            <p14:xfrm>
              <a:off x="1513654" y="2845421"/>
              <a:ext cx="880200" cy="1694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588A6AB-1C4F-DDF9-14A3-3A4B148847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0654" y="2782781"/>
                <a:ext cx="1005840" cy="182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0203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5A945-0701-EC7F-5E03-7A216A973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0F9AFC-EEF2-D6CF-9959-4242B783CB7F}"/>
              </a:ext>
            </a:extLst>
          </p:cNvPr>
          <p:cNvSpPr/>
          <p:nvPr/>
        </p:nvSpPr>
        <p:spPr>
          <a:xfrm>
            <a:off x="0" y="-1"/>
            <a:ext cx="12192000" cy="744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902F0-9D95-BFED-378F-3D073C90EC4F}"/>
              </a:ext>
            </a:extLst>
          </p:cNvPr>
          <p:cNvSpPr txBox="1"/>
          <p:nvPr/>
        </p:nvSpPr>
        <p:spPr>
          <a:xfrm>
            <a:off x="1230725" y="125916"/>
            <a:ext cx="9730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Visit </a:t>
            </a:r>
            <a:r>
              <a:rPr lang="en-US" sz="2600" b="1" dirty="0">
                <a:solidFill>
                  <a:schemeClr val="bg1"/>
                </a:solidFill>
              </a:rPr>
              <a:t>https://bit.ly/ire25-pdfs</a:t>
            </a:r>
            <a:r>
              <a:rPr lang="en-US" sz="2600" dirty="0">
                <a:solidFill>
                  <a:schemeClr val="bg1"/>
                </a:solidFill>
              </a:rPr>
              <a:t>, scroll down down down down down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C93237-F5B6-3F1B-D317-9954D6466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567" y="974338"/>
            <a:ext cx="4373331" cy="5757746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C0B5564-9307-0FD2-2189-409154DB7172}"/>
                  </a:ext>
                </a:extLst>
              </p14:cNvPr>
              <p14:cNvContentPartPr/>
              <p14:nvPr/>
            </p14:nvContentPartPr>
            <p14:xfrm>
              <a:off x="7643734" y="3754781"/>
              <a:ext cx="644040" cy="1585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C0B5564-9307-0FD2-2189-409154DB71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80734" y="3692141"/>
                <a:ext cx="769680" cy="171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8035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3CED2-9C96-0EC3-83C5-D38AB7BF2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3A8C84E-7B81-8596-0DB9-592374FBC20A}"/>
              </a:ext>
            </a:extLst>
          </p:cNvPr>
          <p:cNvSpPr/>
          <p:nvPr/>
        </p:nvSpPr>
        <p:spPr>
          <a:xfrm>
            <a:off x="0" y="-1"/>
            <a:ext cx="12192000" cy="744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F13CB8-F122-9DB5-DFE4-2D0AEAA0188A}"/>
              </a:ext>
            </a:extLst>
          </p:cNvPr>
          <p:cNvSpPr txBox="1"/>
          <p:nvPr/>
        </p:nvSpPr>
        <p:spPr>
          <a:xfrm>
            <a:off x="1230725" y="125916"/>
            <a:ext cx="9730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Visit </a:t>
            </a:r>
            <a:r>
              <a:rPr lang="en-US" sz="2600" b="1" dirty="0">
                <a:solidFill>
                  <a:schemeClr val="bg1"/>
                </a:solidFill>
              </a:rPr>
              <a:t>https://bit.ly/ire25-pdfs</a:t>
            </a:r>
            <a:r>
              <a:rPr lang="en-US" sz="2600" dirty="0">
                <a:solidFill>
                  <a:schemeClr val="bg1"/>
                </a:solidFill>
              </a:rPr>
              <a:t>, scroll down down down down down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349AEB-DAEE-0A7B-2C6B-F5800C5DF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44" y="889684"/>
            <a:ext cx="4439413" cy="5844746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9D40E1-2A00-6FEE-8555-40FAB9B7EFF8}"/>
              </a:ext>
            </a:extLst>
          </p:cNvPr>
          <p:cNvSpPr txBox="1"/>
          <p:nvPr/>
        </p:nvSpPr>
        <p:spPr>
          <a:xfrm>
            <a:off x="5470631" y="4287793"/>
            <a:ext cx="6244595" cy="129266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600" b="1" dirty="0"/>
              <a:t>Jonathan Soma</a:t>
            </a:r>
          </a:p>
          <a:p>
            <a:r>
              <a:rPr lang="en-US" sz="2600" dirty="0"/>
              <a:t>Knight Chair in Data Journalism, Columbia</a:t>
            </a:r>
          </a:p>
          <a:p>
            <a:r>
              <a:rPr lang="en-US" sz="2600" dirty="0"/>
              <a:t>js4571@columbia.edu / @</a:t>
            </a:r>
            <a:r>
              <a:rPr lang="en-US" sz="2600" dirty="0" err="1"/>
              <a:t>dangerscarf</a:t>
            </a:r>
            <a:endParaRPr lang="en-US" sz="2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E3AC98-AF53-C643-0521-85DBD762D609}"/>
              </a:ext>
            </a:extLst>
          </p:cNvPr>
          <p:cNvSpPr txBox="1"/>
          <p:nvPr/>
        </p:nvSpPr>
        <p:spPr>
          <a:xfrm>
            <a:off x="5470631" y="1797784"/>
            <a:ext cx="6523661" cy="16312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5000" b="1" dirty="0"/>
              <a:t>Scraping PDFs with Python + Natural PDF</a:t>
            </a:r>
          </a:p>
        </p:txBody>
      </p:sp>
    </p:spTree>
    <p:extLst>
      <p:ext uri="{BB962C8B-B14F-4D97-AF65-F5344CB8AC3E}">
        <p14:creationId xmlns:p14="http://schemas.microsoft.com/office/powerpoint/2010/main" val="3788961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169</Words>
  <Application>Microsoft Macintosh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Soma</dc:creator>
  <cp:lastModifiedBy>Jonathan Soma</cp:lastModifiedBy>
  <cp:revision>6</cp:revision>
  <dcterms:created xsi:type="dcterms:W3CDTF">2025-06-21T18:56:59Z</dcterms:created>
  <dcterms:modified xsi:type="dcterms:W3CDTF">2025-06-21T19:14:02Z</dcterms:modified>
</cp:coreProperties>
</file>