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8:59:57.61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2328 24575,'87'-16'0,"0"0"0,0 0 0,0 0 0,1 0 0,-3 2 0,-4 1 0,-1-1 0,-2-4-328,20-11 0,-3-5 0,-10 2-164,-11 5 0,-9 1 70,-10 4 1,-3-1 421,36-17 242,-38 16 0,-2 0-242,36-23 0,-6 5 0,-10-6 0,5-5 0,-5-5 0,-32 24 0,-1-3 0,2-4 0,-1-3 278,0-9 0,-1-4-278,5-11 0,-1-3 0,0-6 0,-2 0 0,-1 0 0,-3 1 491,-4 8 1,-2 3-267,-5 12 0,-2 4 113,7-24-338,-12 29 0,-8 17 0,-4 8 0,-3 6 0,0 3 0,0 1 0,0 1 0,0-4 0,-2 0 0,0-2 0,-3-3 0,-1 0 0,1-5 0,0-1 0,0 2 0,0 5 0,-5 8 0,-11 11 0,-16 17 0,-17 14 0,-5 6 0,-5 0 0,7-11 0,2-5 0,1-3 0,3-6 0,4-1 0,7-2 0,2-1 0,9-1 0,3-1 0,9-2 0,4-2 0,8-2 0,39-31 0,2-5 0,5 0 0,2-3 0,21-19 0,0 0 0,-10 13 0,-7 4 0,1 2 0,-2 2 0,-2 0 0,-6 4 0,0 0 0,-5 5 0,1 2 0,-1 0 0,3-5 0,-1 1 0,-3 5 0,-10 10 0,-10 12 0,-6 7 0,-3 3 0,1 2 0,0 5 0,1 3 0,3 6 0,0 2 0,5 2 0,0 2 0,4 3 0,2 2 0,3 7 0,12 14 0,7 12 0,10 16 0,-24-42 0,-2-1 0,22 38 0,-7-12 0,-9-16 0,-7-13 0,-9-16 0,-8-11 0,-5-14 0,-2-6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08.425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4599 174 24575,'-52'0'0,"-26"0"0,30 0 0,-4 0 0,-15 0 0,-5 0 0,-8 0 0,-3 0 0,-5 0 0,-2 0 0,-9 0 0,-1 0-237,31 0 0,0 0 0,-1 0 237,0-1 0,-1 1 0,-4 1 0,-21 2 0,-4 2 0,6 0 0,-1-1 0,1 1 0,16 2 0,-2 1 0,10 0 0,-26 7 0,5-2 0,4-6 0,-2-3 0,-8-4 0,2 0 0,7 0 0,-10 0 0,2 3 87,38-2 1,-2 2-88,-7 3 0,-1 0 0,-3 1 0,-3 1 0,-2 0 0,0 1 0,6 0 0,2-1 0,6-1 0,1-1 268,5 0 0,2-2-268,-44 2 0,12-3 0,20-3 0,17 0 0,19 0 0,12 0 0,4 0 0,9 0 0,30-14 0,-7 5 0,25-11 0,-20 10 0,2-2 0,0-3 0,2-2 0,2-2 0,-1 1 0,0-3 0,6-9 0,2-5 0,0-3 0,-8 4 0,-10 10 0,-8 7 0,-9 6 0,-15 4 0,-5 2 0,-20 3 0,10 2 0,-13 0 0,9 2 0,-6 3 0,-4 7 0,-5 4 0,-3 5 0,-7 4 0,-4 4 0,-12 8 0,-8 9 0,3 3 0,14-4 0,21-10 0,17-10 0,12-6 0,10-5 0,7-6 0,7-2 0,1-1 0,2-3 0,-2 0 0,-2 0 0,1 2 0,0 1 0,3 2 0,6 1 0,15 4 0,18 6 0,19 5 0,15 4 0,4 2 0,-1 3 0,-9 2 0,-15 1 0,-14-3 0,-18-9 0,-11-7 0,-9-5 0,-3-2 0,0-1 0,0 1 0,-2 0 0,0-2 0,-2 0 0,1 2 0,-1-2 0,1 3 0,-46-33 0,31 18 0,-33-21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12.49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1837 1 24575,'-46'0'0,"-19"17"0,-3 8 0,-17 16 0,0 11 0,9-3 0,35-19 0,0 3 0,4 5 0,1 5 0,-6 11 0,2 6 0,-4 15 0,2 7 0,13-20 0,1 3 0,2 1-225,0 3 0,1 2 0,2 0 225,2 1 0,1 0 0,2 0 0,1 0 0,2-1 0,1 0 0,2-3 0,1 0 0,0-1 0,-2 25 0,1-2 0,0-8 0,0-5 0,2-17 0,0-5 0,-6 35 0,6-26 166,7-16-166,2-1 0,1-7 0,0-1 0,0-7 0,0-5 509,0-7-509,0-2 0,0-5 0,0 0 0,-23-40 0,-4 4 0,-35-42 0,4 16 0,-7 1 0,4 7 0,4 6 0,1-1 0,2 4 0,3 1 0,6 4 0,3 3 0,7 2 0,3 3 0,13 9 0,12 15 0,21 23 0,18 19 0,17 18 0,2-3 0,-1-3 0,-8-11 0,-6-5 0,2 1 0,-3-8 0,-2-2 0,-6-11 0,-3-1 0,-4-5 0,-2 1 0,0-2 0,0 0 0,0 0 0,2-5 0,-3-3 0,-3-6 0,-1-1 0,-2-1 0,4-2 0,18-14 0,6-6 0,13-11 0,2-3 0,-1 2 0,4-4 0,0 3 0,-2 0 0,-6 4 0,-5 5 0,-7 3 0,-6 5 0,-4 2 0,3-6 0,8-4 0,12-9 0,10-5 0,-24 17 0,-8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51.934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2238 2 24575,'-92'0'0,"-1"0"0,1 0 0,3-1 0,1 1 0,11 1 0,13 2 0,5 4 0,-5 4 0,2 7 0,2 8 0,4 8 0,2 7 0,5 5 0,4 4 0,4 3 0,3 1 0,4-1 0,7-3 0,2-2 0,-10 29 0,16-19 0,11-15 0,5-7 0,2 3 0,1 4 0,0 2 0,0 5 0,0 3 0,3 3 0,3 4 0,4 8 0,2 21 0,-5-40 0,-1 2 0,-1 0 0,-1-1 0,2 41 0,-3-10 0,-3-10 0,0-10 0,-2-10 0,-6-16 0,-12-3 0,-22 1 0,-26-1 0,21-15 0,-4-2 0,-10 1 0,-2-2 0,-8 1 0,-2-1 0,0 0 0,-1-1 0,6 1 0,1-1 0,10-3 0,5 0 0,-20 4 0,31-5 0,26-4 0,15-1 0,27 2 0,-9-5 0,20 4 0,-3-5 0,25 2 0,32 7 0,-29 0 0,5 4 0,15 5 0,5 5 0,-23-3 0,1 2 0,0 2 0,2 2 0,-1 1 0,-1 2 0,0 1 0,-2 0 0,-1 3 0,22 17 0,-4 2 0,-11-1 0,-5 2 0,-8-1 0,-7 0 0,-14-7 0,-6-1 0,8 26 0,-19-15 0,-10-8 0,-2 1 0,-5-1 0,-1 2 0,-1-2 0,0 0 0,0 5 0,0 11 0,0 12 0,0 11 0,0 0 0,0-1 0,0-2 0,0-2 0,5 3 0,10 3 0,4-11 0,7-6 0,-2-19 0,2-7 0,1-1 0,2-8 0,-1-1 0,-4-7 0,2-2 0,-2-4 0,3-2 0,4 2 0,10 7 0,13 7 0,9 4 0,4-1 0,-7-4 0,-11-7 0,-15-10 0,-13-11 0,-11-4 0,-8-4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1:05.81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165 1 24575,'93'24'0,"0"0"0,0-1 0,1 1 0,-9 1 0,2 0 0,-12 5 0,-24 9 0,-32 29 0,-19 10 0,5 14 0,-2 5-328,-2-25 0,-1 1 0,0-1 326,2-1 0,0-1 0,3-1 2,7 29 0,6-5 162,7-9 0,8-6-162,7-12 0,7-6 0,5-6 0,4-7 0,-6-12 0,0-6 0,41 8 0,-21-17 0,-11-8 0,-2 1 0,-8-2 0,-4 1 165,-12-1-165,-5-2 0,-4-2 0,0 0 501,-1 1-501,-1 0 0,-15-1 0,-21 2 0,-26 7 0,-28 22 0,-3 16 0,33-17 0,2 4 0,3 1 0,2 3-492,0 3 0,1 2 29,2-2 0,0 1 463,1-3 0,2 0 0,1 0 0,1 0-984,-16 38 980,2 2 4,10-13 0,7-9 0,8-9 0,2 0 0,7-7 0,1 0 0,3 9 983,10 15-158,6 25-334,-5-42 1,1 2-439,0 2 1,-1 1-54,-2 1 0,-3 0 0,-2-3 0,-3-1 0,-8-2 0,-5-2 0,-23 35 0,-23-9 0,-8-15 0,-13-3 0,37-32 0,-2-1 0,-2 0 0,-2-1 0,-3 1 0,-1-1 0,-40 14 0,0-1 0,5-12 0,2-5 0,-4-2 0,-1-6 0,20-5 0,23-4 0,24-5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BA72-CF51-17BB-E5B4-F69CAF3D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2D2C7-EA85-45C6-361D-0890488C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84FC-5A75-5BD4-C9E6-AFB1FF6C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2C27-83C2-A334-A411-CA90FA94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F1EA-125E-8D70-3892-2A56DA9B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B83A-817E-238D-16D3-41CD2280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4B013-6E8A-CB7B-2FB6-12CEE914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D110-532D-B4FB-6C87-A9765F6C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6EDF-79CC-D3DC-BD63-55B3B15F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CFDD-DFF9-7DBA-A29E-83AADCD3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D2AB0-8C04-0994-792C-AAA2CE8E2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9BB42-E800-82FA-869D-23495F9C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D1EC-2F7A-D1A8-F168-B5F7FA6C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CB9-549D-C809-3790-78062240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9410-3530-552A-79AE-352EDA2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F15A-05F4-F30D-DAD3-944496DB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FE4F-885D-ABEB-F7B1-9490A455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8EC1-A2E1-3A86-674F-0F537A8F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6E50-23A2-02E4-2C03-A0229854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B994-6BF2-E2B9-0BB6-C3C09897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9792-260B-27F8-2332-BCDADA1B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9DE7-AF4C-9D12-C43D-231212D0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E988-A331-E92F-92BE-0FCF7CF0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5430-B131-4F76-BCDB-1E5C898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CB1A-9C61-9795-EBAF-7E66986E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AC28-6EA2-7E5C-C5B9-61FA7EFC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3C1E-E332-0758-4EC3-04EBFF130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AD605-70FF-8BF5-D24D-BACE41BD6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C9BD-1F6D-84D7-75D6-07ED37B6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2DF01-8A7B-A05A-45CE-E6B49D35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AC8FF-534E-9A24-FA7D-09B7EA6E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83CB-5E1F-9AB3-5301-3B8BB38B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DAC7-D179-14C1-B8E3-83717B16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1B13F-F953-2A5B-5B23-4BF39917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B7A37-3EB5-6C96-2D38-A0B61CAC9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124F3-3BBC-C385-21DD-6BBAF94D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8DB1E-013D-D044-CB03-BD5FD4BE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3900E-EBBE-5DF6-9C18-CD9556AF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B9395-8F51-AA1A-2DE9-A8FF110B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1922-7F7A-D3A7-8163-1D19EF17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79B0D-7EAD-62C0-9F37-653D0715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6CC5-7098-4D7D-C183-8B04B12A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79C9-A202-4BD7-F454-F45D18F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C9EA-D4AA-659D-6FF4-B95706CD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0A2C9-E4C8-476C-CEA6-7636FD07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E774-5721-C5D2-FE50-19ACB4E1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E53F-5BAC-73D2-D765-C9041835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6469-9222-6E8E-6937-4F396BD2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5EA2-AF10-CC59-D9D7-86A32D14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4B36-5349-AEAB-CC06-A1FC2BAC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2FBC4-F471-5B12-E6EE-8D00DA8C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51FC-EB0F-D348-0DAE-6DEC0EAC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8087-4862-FF11-A0A9-833DBDE6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95718-AA4F-39A2-224A-2C2510816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471C-7164-37B3-238F-DD87120A3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2463E-8287-7327-97F8-6C301B7D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1B51B-F83C-38A9-BAC7-6CFF15A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90173-5372-46C1-F7D4-10FE4185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28711-C2EE-A635-169C-DBF9556A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8CB2-DF6C-ADB3-1060-3E19F9BCA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8AAD-10B3-B315-4A89-60E2A2836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9386-EB56-45FD-CFB9-E866CD3C6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46BA-03F6-C357-CE93-88EA6E4B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8425E0-6D09-49F7-B26B-9278B629FB39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4CB77-C513-3BEF-1C6C-6D119ABB5187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FE33D-E632-95B5-451F-B2245CE9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" y="889684"/>
            <a:ext cx="4439413" cy="5844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147505-B6FD-6A3D-A6C0-BAD70D2D8A5D}"/>
              </a:ext>
            </a:extLst>
          </p:cNvPr>
          <p:cNvSpPr txBox="1"/>
          <p:nvPr/>
        </p:nvSpPr>
        <p:spPr>
          <a:xfrm>
            <a:off x="5470631" y="4287793"/>
            <a:ext cx="6244595" cy="129266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b="1" dirty="0"/>
              <a:t>Jonathan Soma</a:t>
            </a:r>
          </a:p>
          <a:p>
            <a:r>
              <a:rPr lang="en-US" sz="2600" dirty="0"/>
              <a:t>Knight Chair in Data Journalism, Columbia</a:t>
            </a:r>
          </a:p>
          <a:p>
            <a:r>
              <a:rPr lang="en-US" sz="2600" dirty="0"/>
              <a:t>js4571@columbia.edu / @</a:t>
            </a:r>
            <a:r>
              <a:rPr lang="en-US" sz="2600" dirty="0" err="1"/>
              <a:t>dangerscarf</a:t>
            </a:r>
            <a:endParaRPr 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B7399-3BE8-1FE8-D774-B93F2AFD75C2}"/>
              </a:ext>
            </a:extLst>
          </p:cNvPr>
          <p:cNvSpPr txBox="1"/>
          <p:nvPr/>
        </p:nvSpPr>
        <p:spPr>
          <a:xfrm>
            <a:off x="5470631" y="1797784"/>
            <a:ext cx="6523661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Scraping PDFs with Python + Natural PDF</a:t>
            </a:r>
          </a:p>
        </p:txBody>
      </p:sp>
    </p:spTree>
    <p:extLst>
      <p:ext uri="{BB962C8B-B14F-4D97-AF65-F5344CB8AC3E}">
        <p14:creationId xmlns:p14="http://schemas.microsoft.com/office/powerpoint/2010/main" val="301902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CF4EE-EFAD-110D-4D01-BF7EB6ED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28E015-D460-5704-E0EC-BE4C7CAD6B70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00C82-52E0-FD64-8689-DB0F3B7E5CD9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D2D88-A6CF-44CD-2669-6C1BEF75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DBF9A2-72AF-14FF-7E42-1EA638F50C0D}"/>
                  </a:ext>
                </a:extLst>
              </p14:cNvPr>
              <p14:cNvContentPartPr/>
              <p14:nvPr/>
            </p14:nvContentPartPr>
            <p14:xfrm>
              <a:off x="7906534" y="2314421"/>
              <a:ext cx="1086840" cy="83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DBF9A2-72AF-14FF-7E42-1EA638F50C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3894" y="2251781"/>
                <a:ext cx="1212480" cy="9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77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9BAD4-C045-BDD9-8D49-4354113E5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24B5E-47F6-34E2-30DB-ABE35950561C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EFE04-7D29-3951-7F24-993BBD802ADD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7DCBC-0072-DF08-744E-3C113A3C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D27728-8197-9981-A02D-9821DCD0854C}"/>
                  </a:ext>
                </a:extLst>
              </p14:cNvPr>
              <p14:cNvContentPartPr/>
              <p14:nvPr/>
            </p14:nvContentPartPr>
            <p14:xfrm>
              <a:off x="3603094" y="2919581"/>
              <a:ext cx="1655640" cy="28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D27728-8197-9981-A02D-9821DCD08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454" y="2856581"/>
                <a:ext cx="178128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07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73119-61C6-8911-B301-4BAADADA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306EDE-5740-F8D8-B371-E97CC8045202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EF0B9-059E-CE3F-334F-BBF7607FBEF3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C49E1-7F1A-F78E-AEC7-3CB526F2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7EB12D-9192-45CE-EF9C-31C59F5685AF}"/>
                  </a:ext>
                </a:extLst>
              </p14:cNvPr>
              <p14:cNvContentPartPr/>
              <p14:nvPr/>
            </p14:nvContentPartPr>
            <p14:xfrm>
              <a:off x="4152814" y="1358261"/>
              <a:ext cx="661680" cy="96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7EB12D-9192-45CE-EF9C-31C59F568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814" y="1295621"/>
                <a:ext cx="787320" cy="10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06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D899-9A09-D520-6922-9671477C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D1D339-3D72-D7FD-50E4-929187F99268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BC8BA-3CF3-B097-6BDA-6557D53F76CE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17DF7-2E7C-03B0-5338-ECF0A397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43" y="994714"/>
            <a:ext cx="8235911" cy="1084305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88A6AB-1C4F-DDF9-14A3-3A4B148847D9}"/>
                  </a:ext>
                </a:extLst>
              </p14:cNvPr>
              <p14:cNvContentPartPr/>
              <p14:nvPr/>
            </p14:nvContentPartPr>
            <p14:xfrm>
              <a:off x="1513654" y="2845421"/>
              <a:ext cx="880200" cy="169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88A6AB-1C4F-DDF9-14A3-3A4B148847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654" y="2782781"/>
                <a:ext cx="1005840" cy="18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20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5A945-0701-EC7F-5E03-7A216A97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0F9AFC-EEF2-D6CF-9959-4242B783CB7F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902F0-9D95-BFED-378F-3D073C90EC4F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93237-F5B6-3F1B-D317-9954D646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67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0B5564-9307-0FD2-2189-409154DB7172}"/>
                  </a:ext>
                </a:extLst>
              </p14:cNvPr>
              <p14:cNvContentPartPr/>
              <p14:nvPr/>
            </p14:nvContentPartPr>
            <p14:xfrm>
              <a:off x="7643734" y="3754781"/>
              <a:ext cx="644040" cy="158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0B5564-9307-0FD2-2189-409154DB7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0734" y="3692141"/>
                <a:ext cx="76968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0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CED2-9C96-0EC3-83C5-D38AB7BF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A8C84E-7B81-8596-0DB9-592374FBC20A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13CB8-F122-9DB5-DFE4-2D0AEAA0188A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49AEB-DAEE-0A7B-2C6B-F5800C5D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" y="889684"/>
            <a:ext cx="4439413" cy="5844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9D40E1-2A00-6FEE-8555-40FAB9B7EFF8}"/>
              </a:ext>
            </a:extLst>
          </p:cNvPr>
          <p:cNvSpPr txBox="1"/>
          <p:nvPr/>
        </p:nvSpPr>
        <p:spPr>
          <a:xfrm>
            <a:off x="5470631" y="4287793"/>
            <a:ext cx="6244595" cy="129266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b="1" dirty="0"/>
              <a:t>Jonathan Soma</a:t>
            </a:r>
          </a:p>
          <a:p>
            <a:r>
              <a:rPr lang="en-US" sz="2600" dirty="0"/>
              <a:t>Knight Chair in Data Journalism, Columbia</a:t>
            </a:r>
          </a:p>
          <a:p>
            <a:r>
              <a:rPr lang="en-US" sz="2600" dirty="0"/>
              <a:t>js4571@columbia.edu / @</a:t>
            </a:r>
            <a:r>
              <a:rPr lang="en-US" sz="2600" dirty="0" err="1"/>
              <a:t>dangerscarf</a:t>
            </a:r>
            <a:endParaRPr 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3AC98-AF53-C643-0521-85DBD762D609}"/>
              </a:ext>
            </a:extLst>
          </p:cNvPr>
          <p:cNvSpPr txBox="1"/>
          <p:nvPr/>
        </p:nvSpPr>
        <p:spPr>
          <a:xfrm>
            <a:off x="5470631" y="1797784"/>
            <a:ext cx="6523661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Scraping PDFs with Python + Natural PDF</a:t>
            </a:r>
          </a:p>
        </p:txBody>
      </p:sp>
    </p:spTree>
    <p:extLst>
      <p:ext uri="{BB962C8B-B14F-4D97-AF65-F5344CB8AC3E}">
        <p14:creationId xmlns:p14="http://schemas.microsoft.com/office/powerpoint/2010/main" val="37889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153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Soma</dc:creator>
  <cp:lastModifiedBy>Jonathan Soma</cp:lastModifiedBy>
  <cp:revision>2</cp:revision>
  <dcterms:created xsi:type="dcterms:W3CDTF">2025-06-21T18:56:59Z</dcterms:created>
  <dcterms:modified xsi:type="dcterms:W3CDTF">2025-06-21T19:03:16Z</dcterms:modified>
</cp:coreProperties>
</file>