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0E4"/>
    <a:srgbClr val="BFC5FC"/>
    <a:srgbClr val="CEE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27BF-C83B-1AB9-5B56-BA087E5C1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AAED-8BFE-5BA5-5B90-214327C1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17F0-A3DA-8ED9-C30F-13DBC66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7129-6465-0BAE-DA62-D842054D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1485-0280-B940-1E4B-40251EE1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E407-BB0C-0E85-EAF1-998B9012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18E8-0475-BF4F-5296-2EFDDF1D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7EE9-D9BA-9DB6-638D-7980D2AE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9321-4F95-8486-908C-8BC149D9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1F0E-CB7A-7762-7D65-CE5BAF7F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1011B-C624-2978-709F-A548ECCC6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E0142-438B-0A56-6C4F-17C5F1D37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DE9A-54D9-9040-F8D0-435042DB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ED59-5614-362A-6EF7-5E950A8E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94BA-2F1B-31AA-8D1B-7DC7934A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A900-DE9A-9A80-38FB-FF86134D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4AE9-681A-C3AE-5AE2-5A71675B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2444-CD62-767E-5A75-B81EFEFB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87A9-3336-6356-35AD-3D8B4C66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83C8-51C9-8B51-8706-7C6DE6D2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A577-22D4-2EA9-2E61-C794EF89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D5C5-B62A-04C8-3AFA-199BAA59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9F6E-D6CF-2649-401B-1063232D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4B8A-E065-AEDD-724D-0D08DBD0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F9C3-B3A7-2CE9-A794-4A41917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D4E5-560C-FF9F-1DDE-7043019C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2B3A-CD51-9E65-5AF7-E68988FE0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1834D-EA4A-B045-C8DE-8388023D1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2E624-463D-8C33-495D-F949397E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14E5-3205-73A1-0722-E21F4FF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41D1C-1373-5666-BE63-6D2BCFA4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2BE5-D85F-C586-7C46-046FE86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6459-68AA-8306-B23F-5B4B44945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84D2-632E-C14E-8423-DF26AD21C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46921-FB56-0B21-A2B4-215CB5CBB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ABCB6-F70F-23AA-0FF7-DD3053C3D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54060-3BA5-2874-194A-F7772325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7E26B-6B89-13C3-DD9C-F34E97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403B3-6D68-6309-3282-27987EF0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950B-AD53-1E01-3260-4D08D835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50228-D378-2D64-3631-3677D30C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98072-C2AE-9E25-2901-A6B095EF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CC05-BFB7-E0BA-7C89-CD8A9988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rgbClr val="BFC5FC">
                <a:lumMod val="94000"/>
              </a:srgbClr>
            </a:gs>
            <a:gs pos="51000">
              <a:srgbClr val="AAE0E4">
                <a:lumMod val="91000"/>
              </a:srgbClr>
            </a:gs>
            <a:gs pos="99000">
              <a:srgbClr val="CEEDD6">
                <a:lumMod val="91614"/>
              </a:srgb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C11A7-4ADE-AB12-7AA4-629CE54A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6EB4C-10F8-3086-2C01-DA15564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83ED-E31F-E056-9014-D87F5938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F103-0A01-5D0F-724E-8BBC194F4C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426" y="2236787"/>
            <a:ext cx="11569148" cy="23844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02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B905-AAEF-54D9-8194-FD3BE3E4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9913-6A32-F0EF-57F3-FE012446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ED60-2331-88B3-AB45-BE8DF5A5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67AD6-81AB-3080-797D-EE80E79C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4C40-C7D4-FE55-2534-14878740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22E44-6490-8372-7367-C9AC0CE8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C465-F262-08E7-988F-81F8123B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0E398-11E2-0C51-83CD-D90A54122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2DBDE-263D-0A94-6DB2-980AC7C1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1A79-942F-3379-EC37-22EF2FEA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C6EA-EBD2-F32C-024E-E59F59C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380E-B449-1519-14BB-60333C54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5CECB-19B0-010E-6FC6-39492E40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F3B3-3899-98E9-E210-04A5DAC9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DAAE-EE53-8D9A-C1C5-B1D8F9F7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0FDD-5114-8045-894C-6D6A0E11DE3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D7B6-DD8C-4991-4B15-2A46A3F3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F9D0-AB95-9C13-E241-350E411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B68-46C8-AD48-87D7-B6C819F0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Hi, I’m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Soma!</a:t>
            </a:r>
          </a:p>
          <a:p>
            <a:r>
              <a:rPr lang="en-US" dirty="0"/>
              <a:t>I run the Data Journalism MS.</a:t>
            </a:r>
          </a:p>
        </p:txBody>
      </p:sp>
    </p:spTree>
    <p:extLst>
      <p:ext uri="{BB962C8B-B14F-4D97-AF65-F5344CB8AC3E}">
        <p14:creationId xmlns:p14="http://schemas.microsoft.com/office/powerpoint/2010/main" val="143495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“train a binary classification model on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tokenized</a:t>
            </a:r>
            <a:r>
              <a:rPr lang="en-US" dirty="0"/>
              <a:t> 'Review' column using a </a:t>
            </a:r>
            <a:r>
              <a:rPr lang="en-US" dirty="0" err="1"/>
              <a:t>huggingface</a:t>
            </a:r>
            <a:r>
              <a:rPr lang="en-US" dirty="0"/>
              <a:t> transformer (uncased </a:t>
            </a:r>
            <a:r>
              <a:rPr lang="en-US" dirty="0" err="1"/>
              <a:t>dilbert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5811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“train a binary classification model on the tokenized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'Review' column</a:t>
            </a:r>
            <a:r>
              <a:rPr lang="en-US" dirty="0"/>
              <a:t> using a </a:t>
            </a:r>
            <a:r>
              <a:rPr lang="en-US" dirty="0" err="1"/>
              <a:t>huggingface</a:t>
            </a:r>
            <a:r>
              <a:rPr lang="en-US" dirty="0"/>
              <a:t> transformer (uncased </a:t>
            </a:r>
            <a:r>
              <a:rPr lang="en-US" dirty="0" err="1"/>
              <a:t>dilbert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4342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“train a binary classification model on the tokenized 'Review' column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using 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huggingface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transformer (uncased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dilbert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26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“train a binary classification model on the tokenized 'Review' column using 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huggingface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transformer (uncased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dilbert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342609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Machine Learning</a:t>
            </a:r>
          </a:p>
          <a:p>
            <a:r>
              <a:rPr lang="en-US" dirty="0"/>
              <a:t>for Investigative Journalism</a:t>
            </a:r>
          </a:p>
          <a:p>
            <a:endParaRPr lang="en-US" dirty="0"/>
          </a:p>
          <a:p>
            <a:r>
              <a:rPr lang="en-US" sz="3000" dirty="0"/>
              <a:t>Hi, I was (am?) Soma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js4571@columbia.edu</a:t>
            </a:r>
          </a:p>
        </p:txBody>
      </p:sp>
    </p:spTree>
    <p:extLst>
      <p:ext uri="{BB962C8B-B14F-4D97-AF65-F5344CB8AC3E}">
        <p14:creationId xmlns:p14="http://schemas.microsoft.com/office/powerpoint/2010/main" val="14307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Machine Learning</a:t>
            </a:r>
          </a:p>
          <a:p>
            <a:r>
              <a:rPr lang="en-US" dirty="0"/>
              <a:t>for Investigative Journalism</a:t>
            </a:r>
          </a:p>
        </p:txBody>
      </p:sp>
    </p:spTree>
    <p:extLst>
      <p:ext uri="{BB962C8B-B14F-4D97-AF65-F5344CB8AC3E}">
        <p14:creationId xmlns:p14="http://schemas.microsoft.com/office/powerpoint/2010/main" val="26325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Questions about the material?</a:t>
            </a:r>
          </a:p>
          <a:p>
            <a:r>
              <a:rPr lang="en-US" dirty="0"/>
              <a:t>Questions about the program?</a:t>
            </a:r>
          </a:p>
          <a:p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Take it to the chat!</a:t>
            </a:r>
          </a:p>
        </p:txBody>
      </p:sp>
    </p:spTree>
    <p:extLst>
      <p:ext uri="{BB962C8B-B14F-4D97-AF65-F5344CB8AC3E}">
        <p14:creationId xmlns:p14="http://schemas.microsoft.com/office/powerpoint/2010/main" val="20956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“sort through some documents”</a:t>
            </a:r>
          </a:p>
          <a:p>
            <a:r>
              <a:rPr lang="en-US" dirty="0"/>
              <a:t>-human being way</a:t>
            </a:r>
          </a:p>
        </p:txBody>
      </p:sp>
    </p:spTree>
    <p:extLst>
      <p:ext uri="{BB962C8B-B14F-4D97-AF65-F5344CB8AC3E}">
        <p14:creationId xmlns:p14="http://schemas.microsoft.com/office/powerpoint/2010/main" val="12491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“train a binary classification model on the tokenized 'Review' column using a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huggingface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transformer (uncased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dilbert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)”</a:t>
            </a:r>
          </a:p>
          <a:p>
            <a:r>
              <a:rPr lang="en-US" dirty="0"/>
              <a:t>-technical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5730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“have a computer or an intern sort through some documents”</a:t>
            </a:r>
          </a:p>
          <a:p>
            <a:r>
              <a:rPr lang="en-US" dirty="0"/>
              <a:t>-somewhere in the middle</a:t>
            </a:r>
          </a:p>
        </p:txBody>
      </p:sp>
    </p:spTree>
    <p:extLst>
      <p:ext uri="{BB962C8B-B14F-4D97-AF65-F5344CB8AC3E}">
        <p14:creationId xmlns:p14="http://schemas.microsoft.com/office/powerpoint/2010/main" val="94897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“train a binary classification model on the tokenized 'Review' column using a </a:t>
            </a:r>
            <a:r>
              <a:rPr lang="en-US" dirty="0" err="1"/>
              <a:t>huggingface</a:t>
            </a:r>
            <a:r>
              <a:rPr lang="en-US" dirty="0"/>
              <a:t> transformer (uncased </a:t>
            </a:r>
            <a:r>
              <a:rPr lang="en-US" dirty="0" err="1"/>
              <a:t>dilbert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333729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“train a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binary classification model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 </a:t>
            </a:r>
            <a:r>
              <a:rPr lang="en-US" dirty="0"/>
              <a:t>on the tokenized 'Review' column using a </a:t>
            </a:r>
            <a:r>
              <a:rPr lang="en-US" dirty="0" err="1"/>
              <a:t>huggingface</a:t>
            </a:r>
            <a:r>
              <a:rPr lang="en-US" dirty="0"/>
              <a:t> transformer (uncased </a:t>
            </a:r>
            <a:r>
              <a:rPr lang="en-US" dirty="0" err="1"/>
              <a:t>dilbert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05882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D41A-66BC-E699-79D1-5C7C98C069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train</a:t>
            </a:r>
            <a:r>
              <a:rPr lang="en-US" dirty="0"/>
              <a:t> a binary classification model on the tokenized 'Review' column using a </a:t>
            </a:r>
            <a:r>
              <a:rPr lang="en-US" dirty="0" err="1"/>
              <a:t>huggingface</a:t>
            </a:r>
            <a:r>
              <a:rPr lang="en-US" dirty="0"/>
              <a:t> transformer (uncased </a:t>
            </a:r>
            <a:r>
              <a:rPr lang="en-US" dirty="0" err="1"/>
              <a:t>dilbert</a:t>
            </a:r>
            <a:r>
              <a:rPr lang="en-US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412197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241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Soma</dc:creator>
  <cp:lastModifiedBy>Jonathan Soma</cp:lastModifiedBy>
  <cp:revision>6</cp:revision>
  <dcterms:created xsi:type="dcterms:W3CDTF">2022-11-17T14:44:34Z</dcterms:created>
  <dcterms:modified xsi:type="dcterms:W3CDTF">2022-11-17T15:01:57Z</dcterms:modified>
</cp:coreProperties>
</file>