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ECE6-7687-884F-D93F-45DFB1021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9B8B4-CF8E-5958-6125-8FD553D42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8C3B-3F95-B782-EAA2-D26382B0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E90A-5D86-00C2-A595-96F68781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1017-EC46-B6A7-60C2-26D8C178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B98-D928-87DD-62A0-9525A8F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0A3DD-3E4C-542E-0448-A554AC2EE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0D11-7585-7899-2B81-244EAF6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7585-C0A9-F8EA-8A89-18E7833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6B9-68EE-05EE-5B52-B655690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FF9DF-F227-5C89-58AA-3CFEEA440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03D26-2DA2-97C3-7B01-2F91D075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4E57-3628-D873-6B88-B4A086D2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21AB-970C-16C9-02D7-B185AA38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42A3-7568-20C1-AD8B-DEA64854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4AC9-1D4A-19BE-6EC7-E10C565F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A275-F0F9-54B5-0378-99EEFF55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528E-ADC2-DD2D-67A3-646822EF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8B98-48C8-F491-AC1C-E7E5C245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D6BE5-5A77-0BB7-B659-3FD6EC5B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9034-AEBA-59A6-AB3A-8E914919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5B4B-C0A5-21B5-C25C-5F9AEA59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A3B5-2A4C-5C5C-642C-7837FC63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667E-3017-9AE1-0808-E80B1780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0679-9CA6-AF0E-9C32-AA554F80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3C1-EF63-5E69-DA19-EF7BA27F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547-A5ED-26AE-ADB8-83DDD4F57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1FF33-4101-4A58-393B-63E8C904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7150-5787-C4B8-20C6-8F3E8D7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2E85-6856-AC86-BF70-3D700798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82D6F-0686-50A6-F699-091BDF3B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F575-D3B9-C6D1-91C3-063A8083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6FC7-E915-F0CF-D90E-98499717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9C75-4B36-0749-5F91-A0BB5ED6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6711E-36B3-ADB4-69DB-4ECC1DEE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DA6C-3C88-178C-829D-6AEE92798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57CD6-428E-0CA3-7225-72E6D71D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AEF2F-987D-9A8A-4F4F-3D077513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5EC2C-6716-E318-B26F-9E5B0A3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B4F-CB45-9647-FA89-F352ABE3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329D8-F6B5-42F5-FF33-85CD5DBA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6A722-4736-DE12-FB51-AD24558A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92AB-101D-4D10-1CCD-2B29C09B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9E410-8651-DC4C-4BFC-3C6CDB2F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6AFDA-83C4-1188-F316-AE77260A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FCDA9-542B-0860-B983-6CB71E1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B013-E3FD-BCE8-E55B-356BF661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7708-D656-8E68-12D2-65A85406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F42B5-A76E-FBBE-5C8B-E401BCAD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F58AE-5515-E14D-7452-C989DA0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688D-7D36-344B-3EBF-3ED614DA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BC0A-7B7B-8001-B5D3-5B339EF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93E-C627-E9D1-BABC-238C85A8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7CA69-8FE0-F49D-F681-6E5C778E4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AEB71-9A1F-C256-7FBB-72F2CF8A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3A483-A83B-BD2B-71AD-C1ADB04F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67504-9638-76E7-0386-96D4B58B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192A-8E7D-E08C-D603-13D28D3B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5F0D5-87E2-401D-F0AE-4D0AA0BB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44E8-5AEA-1BC5-4AA7-09919E18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70E6-7E20-31AA-A8C4-5DADABDFF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D95A-B940-C44F-815E-F3E61DC9E8C5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2D39-C074-64DA-C9D4-4539B7F1D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8857-430A-240B-56D6-78735ACA3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5984-DBA6-0A41-BCCD-DC59C21D4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6965-6BFC-3FAB-8AA8-5A24FE5A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3A08-FF23-23F2-1D9D-DDAC53947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Soma</dc:creator>
  <cp:lastModifiedBy>Jonathan Soma</cp:lastModifiedBy>
  <cp:revision>1</cp:revision>
  <dcterms:created xsi:type="dcterms:W3CDTF">2023-06-19T20:27:01Z</dcterms:created>
  <dcterms:modified xsi:type="dcterms:W3CDTF">2023-06-19T20:27:32Z</dcterms:modified>
</cp:coreProperties>
</file>