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6" r:id="rId5"/>
    <p:sldId id="271" r:id="rId6"/>
    <p:sldId id="265" r:id="rId7"/>
    <p:sldId id="259" r:id="rId8"/>
    <p:sldId id="261" r:id="rId9"/>
    <p:sldId id="273" r:id="rId10"/>
    <p:sldId id="263" r:id="rId11"/>
    <p:sldId id="274" r:id="rId12"/>
    <p:sldId id="264" r:id="rId13"/>
    <p:sldId id="267" r:id="rId14"/>
    <p:sldId id="270" r:id="rId15"/>
    <p:sldId id="275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152B-0C1E-42DB-98FA-C12CBD4B2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4F425-856B-4318-B6DA-9648BE63A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332A-EBB9-46B1-99B7-8D591210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045D2-D76F-4679-B22A-87AB3D95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D0C5-BC70-4F41-8333-6E6FB7BB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2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0D80-1536-477D-82E3-66EE0970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77FD8-C69D-4C85-A6B0-E32B8EAF9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F699-1A26-41BB-B19D-8351F2D9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4D96-1EDE-4264-B353-90127D7F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239D-1F07-4291-AE6F-50517EDD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8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B4AED-EB0D-4C27-9146-1AEA37F01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5687-7AE4-4317-900D-949CEDA7B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BEC3-2004-4021-B3CB-3E124DD5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A2C5-41D6-4992-8725-10640060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CC6B-3D9A-4876-B94B-897E9BF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7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9B89-9925-4526-82C1-AA3FD811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8C02-8935-41A3-B0CE-F3D6BD83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363A-5E97-40FA-97F4-7B58C545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A0C46-DF6F-4DAA-8548-C41E817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76E6-B445-4AA2-B76A-D72A30E6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960C-37F3-4401-B365-804DEF3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EB33-DBDB-4D79-9733-5103C77A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C199-0C12-4EE2-B304-8FB322B3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D4562-C5E9-4AD0-AEB3-848D949C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8992-1608-4ED1-9786-83B57344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23D7-2316-4774-95C8-BBEDB921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9189-ABE3-409C-B719-A8DA1EC79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F86FC-39A4-4EB9-BD23-A3196AECD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C3E41-C8F7-4571-B5EB-DD08D3BB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C48D0-E781-4E40-BB3E-01145949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C640-5E23-4434-9542-F8FB563A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7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CAA-7363-4FB4-8B39-E75A8B3F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A480-5B58-4FBB-84F8-2E3318FD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89F4-76D3-4B06-9D4C-92ED1878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DECA1-6C0B-4A2A-A12B-FABA48BFF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06F7E-E438-4223-901B-A1D48A23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8ECD0-C4C0-453D-9B6C-B5C07A3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EB662-FFB3-4BC0-B1AE-547D7C03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CAF01-DAE4-4DBC-813D-26DE1C1D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58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2847-D98D-4D10-BD8B-926FADA2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EF964-62D6-4857-8D01-14100D8E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44A65-6572-4CC2-A51E-7314466F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A13A-4F65-42CE-8894-B4A4B631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2937C-2042-4A97-8310-5ECD7199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51414-39A0-4BBE-898A-9950E1FE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86AD3-FDAF-4ADF-8C47-F8725849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8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E653-116F-4165-BBDC-FFCA8F7C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D0BB-ACC4-4681-A3DA-864C6735A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E1F3-EE39-41BD-9D5F-4B62E32C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3E39-AEEE-4722-8291-54F4E1A3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3861-FC06-473F-B55B-9E838A9C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B95F-6D6C-4FBC-8A58-2C6FCD2A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4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B3DE-E305-4F5B-8D1F-515BFA38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C01C6-315E-4CCF-9A7B-0BDC84593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56EA-30F9-44EA-960C-DC2A0B78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C3F5E-5FBA-4F97-85F7-F0E1D78E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A4DD-3A98-400B-AD98-235F176D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8AB0-F206-4A6E-B8BB-A5872490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7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EEA24-7440-48DE-B235-040996F0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477B-63B9-4896-986C-4FD937C6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368D-599E-4923-9CE8-6D95E0628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695D-9D77-49CD-8065-88C30C3C6B5B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C4DA-D7E5-496E-9C38-C9D99D80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0D2F-CDA7-4AE6-9080-64698CF7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3B57D-2BB0-4766-B499-8E26DD004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9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90" y="257452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98397E-B030-4B44-8973-26F622BCEEC2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5FD53-1385-4F5A-BDA9-9E43B29386B8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81188F-4F01-4007-B2D4-732BAFE2D797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FF089-4544-403D-AA20-F5ECCAF3CBD1}"/>
              </a:ext>
            </a:extLst>
          </p:cNvPr>
          <p:cNvSpPr txBox="1"/>
          <p:nvPr/>
        </p:nvSpPr>
        <p:spPr>
          <a:xfrm>
            <a:off x="5457728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96151-1F9B-48E9-801A-0DC0733ECCB7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314712-961C-475D-B30A-F8C7FB51DBB4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6E4785-FEB5-4658-902F-A4AAB8815264}"/>
              </a:ext>
            </a:extLst>
          </p:cNvPr>
          <p:cNvSpPr txBox="1"/>
          <p:nvPr/>
        </p:nvSpPr>
        <p:spPr>
          <a:xfrm>
            <a:off x="1109709" y="1478471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Home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1B35FD-C518-4BA0-8E63-BCBF2ABD88AD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BECAA-EA55-44D8-B7EE-FC55FDA4D929}"/>
              </a:ext>
            </a:extLst>
          </p:cNvPr>
          <p:cNvSpPr/>
          <p:nvPr/>
        </p:nvSpPr>
        <p:spPr>
          <a:xfrm>
            <a:off x="1109708" y="2112885"/>
            <a:ext cx="6693764" cy="33291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17565-0497-4CF1-B056-EA020D490D74}"/>
              </a:ext>
            </a:extLst>
          </p:cNvPr>
          <p:cNvSpPr txBox="1"/>
          <p:nvPr/>
        </p:nvSpPr>
        <p:spPr>
          <a:xfrm>
            <a:off x="1109709" y="2270979"/>
            <a:ext cx="468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Message…</a:t>
            </a:r>
          </a:p>
        </p:txBody>
      </p:sp>
    </p:spTree>
    <p:extLst>
      <p:ext uri="{BB962C8B-B14F-4D97-AF65-F5344CB8AC3E}">
        <p14:creationId xmlns:p14="http://schemas.microsoft.com/office/powerpoint/2010/main" val="376348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Player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1677880" y="1910813"/>
            <a:ext cx="4678533" cy="2279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List of players…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1677880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D63C1D-A6A7-42E8-BBD8-AB4782E297EC}"/>
              </a:ext>
            </a:extLst>
          </p:cNvPr>
          <p:cNvSpPr/>
          <p:nvPr/>
        </p:nvSpPr>
        <p:spPr>
          <a:xfrm>
            <a:off x="3320249" y="4431465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01311D-3F47-4A2E-9147-21C042F3F9F7}"/>
              </a:ext>
            </a:extLst>
          </p:cNvPr>
          <p:cNvSpPr/>
          <p:nvPr/>
        </p:nvSpPr>
        <p:spPr>
          <a:xfrm>
            <a:off x="4882719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FDC216-D493-49BB-B1C5-4E3609266683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9FD3BA-2560-4656-A755-C60027DB4962}"/>
              </a:ext>
            </a:extLst>
          </p:cNvPr>
          <p:cNvSpPr/>
          <p:nvPr/>
        </p:nvSpPr>
        <p:spPr>
          <a:xfrm>
            <a:off x="1677880" y="5230533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Popularity </a:t>
            </a:r>
          </a:p>
        </p:txBody>
      </p:sp>
    </p:spTree>
    <p:extLst>
      <p:ext uri="{BB962C8B-B14F-4D97-AF65-F5344CB8AC3E}">
        <p14:creationId xmlns:p14="http://schemas.microsoft.com/office/powerpoint/2010/main" val="35453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5" y="1290693"/>
            <a:ext cx="313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Player Popularity Table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FDC216-D493-49BB-B1C5-4E3609266683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4C1A037C-4925-4A6E-B400-9850E037B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393832"/>
              </p:ext>
            </p:extLst>
          </p:nvPr>
        </p:nvGraphicFramePr>
        <p:xfrm>
          <a:off x="1946304" y="1935332"/>
          <a:ext cx="7552804" cy="2228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201">
                  <a:extLst>
                    <a:ext uri="{9D8B030D-6E8A-4147-A177-3AD203B41FA5}">
                      <a16:colId xmlns:a16="http://schemas.microsoft.com/office/drawing/2014/main" val="1496091568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693753645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3813045489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1297455112"/>
                    </a:ext>
                  </a:extLst>
                </a:gridCol>
              </a:tblGrid>
              <a:tr h="5386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96067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00156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56570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73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Player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1677880" y="1910813"/>
            <a:ext cx="4678533" cy="2279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List of players…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1677880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D63C1D-A6A7-42E8-BBD8-AB4782E297EC}"/>
              </a:ext>
            </a:extLst>
          </p:cNvPr>
          <p:cNvSpPr/>
          <p:nvPr/>
        </p:nvSpPr>
        <p:spPr>
          <a:xfrm>
            <a:off x="3320249" y="4431465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01311D-3F47-4A2E-9147-21C042F3F9F7}"/>
              </a:ext>
            </a:extLst>
          </p:cNvPr>
          <p:cNvSpPr/>
          <p:nvPr/>
        </p:nvSpPr>
        <p:spPr>
          <a:xfrm>
            <a:off x="4882719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A40CEB-A94F-4994-8459-6093BB305DCC}"/>
              </a:ext>
            </a:extLst>
          </p:cNvPr>
          <p:cNvGrpSpPr/>
          <p:nvPr/>
        </p:nvGrpSpPr>
        <p:grpSpPr>
          <a:xfrm>
            <a:off x="4057095" y="2056976"/>
            <a:ext cx="5597373" cy="2644690"/>
            <a:chOff x="4057095" y="2056976"/>
            <a:chExt cx="5597373" cy="26446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87310E-065A-4FC0-9157-AD2F520EC718}"/>
                </a:ext>
              </a:extLst>
            </p:cNvPr>
            <p:cNvSpPr/>
            <p:nvPr/>
          </p:nvSpPr>
          <p:spPr>
            <a:xfrm>
              <a:off x="4083729" y="2056976"/>
              <a:ext cx="5477523" cy="26446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A6CAD1C-F21D-4C41-8258-BCC264F95F63}"/>
                </a:ext>
              </a:extLst>
            </p:cNvPr>
            <p:cNvCxnSpPr/>
            <p:nvPr/>
          </p:nvCxnSpPr>
          <p:spPr>
            <a:xfrm>
              <a:off x="4057095" y="2515543"/>
              <a:ext cx="55041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74E015-E0BB-4FE1-BB1B-8EF85553CDC4}"/>
                </a:ext>
              </a:extLst>
            </p:cNvPr>
            <p:cNvSpPr txBox="1"/>
            <p:nvPr/>
          </p:nvSpPr>
          <p:spPr>
            <a:xfrm>
              <a:off x="5902171" y="2133340"/>
              <a:ext cx="159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Delete Player?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3C394-6FAB-47A8-A33F-D9B92AC6B249}"/>
                </a:ext>
              </a:extLst>
            </p:cNvPr>
            <p:cNvSpPr txBox="1"/>
            <p:nvPr/>
          </p:nvSpPr>
          <p:spPr>
            <a:xfrm>
              <a:off x="4558686" y="3037098"/>
              <a:ext cx="509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Are you sure you want to delete this Player?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6A6213-0E32-43B1-A7A2-A3ED5C682DA0}"/>
                </a:ext>
              </a:extLst>
            </p:cNvPr>
            <p:cNvSpPr/>
            <p:nvPr/>
          </p:nvSpPr>
          <p:spPr>
            <a:xfrm>
              <a:off x="7106577" y="3865177"/>
              <a:ext cx="1473694" cy="550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OK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34232-AD59-432A-8FAC-4DFD5E39DB2D}"/>
                </a:ext>
              </a:extLst>
            </p:cNvPr>
            <p:cNvSpPr/>
            <p:nvPr/>
          </p:nvSpPr>
          <p:spPr>
            <a:xfrm>
              <a:off x="4858306" y="3856850"/>
              <a:ext cx="1473694" cy="550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D72F9E-A0CA-44BB-850A-CE5FD40726A3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213198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22299" y="1291286"/>
            <a:ext cx="272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Football Club Table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C33B5DFA-CE5F-4F42-A1C3-6645FFBC1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71929"/>
              </p:ext>
            </p:extLst>
          </p:nvPr>
        </p:nvGraphicFramePr>
        <p:xfrm>
          <a:off x="1946304" y="1935332"/>
          <a:ext cx="7552804" cy="2228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201">
                  <a:extLst>
                    <a:ext uri="{9D8B030D-6E8A-4147-A177-3AD203B41FA5}">
                      <a16:colId xmlns:a16="http://schemas.microsoft.com/office/drawing/2014/main" val="1496091568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693753645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3813045489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1297455112"/>
                    </a:ext>
                  </a:extLst>
                </a:gridCol>
              </a:tblGrid>
              <a:tr h="53865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96067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00156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56570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58790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797726B4-DD19-4357-A076-66F860F0A2C2}"/>
              </a:ext>
            </a:extLst>
          </p:cNvPr>
          <p:cNvSpPr/>
          <p:nvPr/>
        </p:nvSpPr>
        <p:spPr>
          <a:xfrm>
            <a:off x="3266983" y="4644344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8A38A3-9E81-4AA1-8FC9-D2564E89007D}"/>
              </a:ext>
            </a:extLst>
          </p:cNvPr>
          <p:cNvSpPr/>
          <p:nvPr/>
        </p:nvSpPr>
        <p:spPr>
          <a:xfrm>
            <a:off x="4909352" y="4649351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5F07F8-4F2C-4785-8253-28591AD2969A}"/>
              </a:ext>
            </a:extLst>
          </p:cNvPr>
          <p:cNvSpPr/>
          <p:nvPr/>
        </p:nvSpPr>
        <p:spPr>
          <a:xfrm>
            <a:off x="6471822" y="4644344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2BA7F0-42E5-4729-9ED8-0376595E1D97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79731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22299" y="1291286"/>
            <a:ext cx="272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Football Club Table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C33B5DFA-CE5F-4F42-A1C3-6645FFBC160D}"/>
              </a:ext>
            </a:extLst>
          </p:cNvPr>
          <p:cNvGraphicFramePr>
            <a:graphicFrameLocks noGrp="1"/>
          </p:cNvGraphicFramePr>
          <p:nvPr/>
        </p:nvGraphicFramePr>
        <p:xfrm>
          <a:off x="1946304" y="1910808"/>
          <a:ext cx="7552804" cy="22527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8201">
                  <a:extLst>
                    <a:ext uri="{9D8B030D-6E8A-4147-A177-3AD203B41FA5}">
                      <a16:colId xmlns:a16="http://schemas.microsoft.com/office/drawing/2014/main" val="1496091568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693753645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3813045489"/>
                    </a:ext>
                  </a:extLst>
                </a:gridCol>
                <a:gridCol w="1888201">
                  <a:extLst>
                    <a:ext uri="{9D8B030D-6E8A-4147-A177-3AD203B41FA5}">
                      <a16:colId xmlns:a16="http://schemas.microsoft.com/office/drawing/2014/main" val="1297455112"/>
                    </a:ext>
                  </a:extLst>
                </a:gridCol>
              </a:tblGrid>
              <a:tr h="5631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96067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100156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56570"/>
                  </a:ext>
                </a:extLst>
              </a:tr>
              <a:tr h="56318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758790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797726B4-DD19-4357-A076-66F860F0A2C2}"/>
              </a:ext>
            </a:extLst>
          </p:cNvPr>
          <p:cNvSpPr/>
          <p:nvPr/>
        </p:nvSpPr>
        <p:spPr>
          <a:xfrm>
            <a:off x="3266983" y="4644344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8A38A3-9E81-4AA1-8FC9-D2564E89007D}"/>
              </a:ext>
            </a:extLst>
          </p:cNvPr>
          <p:cNvSpPr/>
          <p:nvPr/>
        </p:nvSpPr>
        <p:spPr>
          <a:xfrm>
            <a:off x="4909352" y="4649351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5F07F8-4F2C-4785-8253-28591AD2969A}"/>
              </a:ext>
            </a:extLst>
          </p:cNvPr>
          <p:cNvSpPr/>
          <p:nvPr/>
        </p:nvSpPr>
        <p:spPr>
          <a:xfrm>
            <a:off x="6471822" y="4644344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A78D7-904D-4BBE-9268-9EDA747756D1}"/>
              </a:ext>
            </a:extLst>
          </p:cNvPr>
          <p:cNvGrpSpPr/>
          <p:nvPr/>
        </p:nvGrpSpPr>
        <p:grpSpPr>
          <a:xfrm>
            <a:off x="5344357" y="1756749"/>
            <a:ext cx="5597373" cy="2644690"/>
            <a:chOff x="4057095" y="2056976"/>
            <a:chExt cx="5597373" cy="26446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5F37A4-AED6-41DA-85F1-385D05A8E4DE}"/>
                </a:ext>
              </a:extLst>
            </p:cNvPr>
            <p:cNvSpPr/>
            <p:nvPr/>
          </p:nvSpPr>
          <p:spPr>
            <a:xfrm>
              <a:off x="4083729" y="2056976"/>
              <a:ext cx="5477523" cy="26446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53F1F9-3A99-435D-B62B-A99EE07123A7}"/>
                </a:ext>
              </a:extLst>
            </p:cNvPr>
            <p:cNvCxnSpPr/>
            <p:nvPr/>
          </p:nvCxnSpPr>
          <p:spPr>
            <a:xfrm>
              <a:off x="4057095" y="2515543"/>
              <a:ext cx="55041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B8A530-BB9E-4494-B69A-E42F19B1E25E}"/>
                </a:ext>
              </a:extLst>
            </p:cNvPr>
            <p:cNvSpPr txBox="1"/>
            <p:nvPr/>
          </p:nvSpPr>
          <p:spPr>
            <a:xfrm>
              <a:off x="5902170" y="2133340"/>
              <a:ext cx="2309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Delete Football Club?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875DC8-A592-4EA2-A867-2C9A41A092F7}"/>
                </a:ext>
              </a:extLst>
            </p:cNvPr>
            <p:cNvSpPr txBox="1"/>
            <p:nvPr/>
          </p:nvSpPr>
          <p:spPr>
            <a:xfrm>
              <a:off x="4558686" y="3037098"/>
              <a:ext cx="509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Are you sure you want to delete this Football Club?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4E5ABC-74D5-4D88-9A8C-BC50E2CE362B}"/>
                </a:ext>
              </a:extLst>
            </p:cNvPr>
            <p:cNvSpPr/>
            <p:nvPr/>
          </p:nvSpPr>
          <p:spPr>
            <a:xfrm>
              <a:off x="7106577" y="3865177"/>
              <a:ext cx="1473694" cy="550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OK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014BA0-68BB-4B36-87D0-44921D7CC443}"/>
                </a:ext>
              </a:extLst>
            </p:cNvPr>
            <p:cNvSpPr/>
            <p:nvPr/>
          </p:nvSpPr>
          <p:spPr>
            <a:xfrm>
              <a:off x="4858306" y="3856850"/>
              <a:ext cx="1473694" cy="550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E83B270-4EAA-48DB-A664-E347AAB1265B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225772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22299" y="1291286"/>
            <a:ext cx="272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Football Club Page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3B270-4EAA-48DB-A664-E347AAB1265B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2F63B-1896-4C1C-9EDA-C2AE1A062B49}"/>
              </a:ext>
            </a:extLst>
          </p:cNvPr>
          <p:cNvSpPr txBox="1"/>
          <p:nvPr/>
        </p:nvSpPr>
        <p:spPr>
          <a:xfrm>
            <a:off x="488272" y="1896434"/>
            <a:ext cx="23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Name of Football Club: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4B774E-08E0-438E-A635-EA60D894A2C0}"/>
              </a:ext>
            </a:extLst>
          </p:cNvPr>
          <p:cNvSpPr txBox="1"/>
          <p:nvPr/>
        </p:nvSpPr>
        <p:spPr>
          <a:xfrm>
            <a:off x="1017970" y="2341723"/>
            <a:ext cx="17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Founded: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4B8114-A9EB-46F2-AE04-F88BEBAAA1E9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67D4C9-59CD-4EF9-B935-6AC4FCC62F04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673392-1EFA-45F9-9BD8-AC9A181E0E7E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0F269D-28F1-4223-B2A4-0F536E67E2BA}"/>
              </a:ext>
            </a:extLst>
          </p:cNvPr>
          <p:cNvSpPr txBox="1"/>
          <p:nvPr/>
        </p:nvSpPr>
        <p:spPr>
          <a:xfrm>
            <a:off x="674704" y="2829906"/>
            <a:ext cx="21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Number of Players: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3581AA-8328-433A-9E74-23E7C52CEFB3}"/>
              </a:ext>
            </a:extLst>
          </p:cNvPr>
          <p:cNvSpPr/>
          <p:nvPr/>
        </p:nvSpPr>
        <p:spPr>
          <a:xfrm>
            <a:off x="6303146" y="1896434"/>
            <a:ext cx="4037861" cy="2462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Go Forward or Next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BDBE4A2-9714-43D8-A370-CF4E64A801D9}"/>
              </a:ext>
            </a:extLst>
          </p:cNvPr>
          <p:cNvSpPr/>
          <p:nvPr/>
        </p:nvSpPr>
        <p:spPr>
          <a:xfrm>
            <a:off x="7944038" y="2711055"/>
            <a:ext cx="915877" cy="795625"/>
          </a:xfrm>
          <a:prstGeom prst="actionButtonForwardNex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249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Add Football Club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488272" y="1896434"/>
            <a:ext cx="23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Name of Football Club: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017970" y="2341723"/>
            <a:ext cx="17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Founded: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3383870" y="3515157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07FD8-DB01-46EB-9BAF-3949C159200E}"/>
              </a:ext>
            </a:extLst>
          </p:cNvPr>
          <p:cNvSpPr txBox="1"/>
          <p:nvPr/>
        </p:nvSpPr>
        <p:spPr>
          <a:xfrm>
            <a:off x="674704" y="2829906"/>
            <a:ext cx="21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Number of Players: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47847-A830-4D14-9D36-B0542D328284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3323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249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Edit Football Club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488272" y="1896434"/>
            <a:ext cx="239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Name of Football Club: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017970" y="2341723"/>
            <a:ext cx="17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Founded: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2948858" y="3474749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07FD8-DB01-46EB-9BAF-3949C159200E}"/>
              </a:ext>
            </a:extLst>
          </p:cNvPr>
          <p:cNvSpPr txBox="1"/>
          <p:nvPr/>
        </p:nvSpPr>
        <p:spPr>
          <a:xfrm>
            <a:off x="674704" y="2829906"/>
            <a:ext cx="212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Number of Players: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F11A7-2744-4343-BCD6-006F217B07D8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02757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249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Forum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F11A7-2744-4343-BCD6-006F217B07D8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48F906-C823-4C48-AE75-F96AE5EF2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74175"/>
              </p:ext>
            </p:extLst>
          </p:nvPr>
        </p:nvGraphicFramePr>
        <p:xfrm>
          <a:off x="2032000" y="1885878"/>
          <a:ext cx="6707326" cy="29263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9181">
                  <a:extLst>
                    <a:ext uri="{9D8B030D-6E8A-4147-A177-3AD203B41FA5}">
                      <a16:colId xmlns:a16="http://schemas.microsoft.com/office/drawing/2014/main" val="2467972177"/>
                    </a:ext>
                  </a:extLst>
                </a:gridCol>
                <a:gridCol w="4398145">
                  <a:extLst>
                    <a:ext uri="{9D8B030D-6E8A-4147-A177-3AD203B41FA5}">
                      <a16:colId xmlns:a16="http://schemas.microsoft.com/office/drawing/2014/main" val="489288553"/>
                    </a:ext>
                  </a:extLst>
                </a:gridCol>
              </a:tblGrid>
              <a:tr h="306906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23611"/>
                  </a:ext>
                </a:extLst>
              </a:tr>
              <a:tr h="85352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31358"/>
                  </a:ext>
                </a:extLst>
              </a:tr>
              <a:tr h="85352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969550"/>
                  </a:ext>
                </a:extLst>
              </a:tr>
              <a:tr h="85352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333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572C66-5251-455E-979E-6630A412BF3A}"/>
              </a:ext>
            </a:extLst>
          </p:cNvPr>
          <p:cNvSpPr txBox="1"/>
          <p:nvPr/>
        </p:nvSpPr>
        <p:spPr>
          <a:xfrm>
            <a:off x="7272286" y="2796466"/>
            <a:ext cx="7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Reply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28319-B93C-4B70-A55F-FAC4E3833158}"/>
              </a:ext>
            </a:extLst>
          </p:cNvPr>
          <p:cNvSpPr txBox="1"/>
          <p:nvPr/>
        </p:nvSpPr>
        <p:spPr>
          <a:xfrm>
            <a:off x="7886322" y="2796465"/>
            <a:ext cx="7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Delete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FEF9FD-CEC6-4FB3-844E-3C5F28178DAF}"/>
              </a:ext>
            </a:extLst>
          </p:cNvPr>
          <p:cNvSpPr txBox="1"/>
          <p:nvPr/>
        </p:nvSpPr>
        <p:spPr>
          <a:xfrm>
            <a:off x="7272285" y="3656228"/>
            <a:ext cx="7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Reply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29ECA-CEFC-4779-A41A-02104C29731D}"/>
              </a:ext>
            </a:extLst>
          </p:cNvPr>
          <p:cNvSpPr txBox="1"/>
          <p:nvPr/>
        </p:nvSpPr>
        <p:spPr>
          <a:xfrm>
            <a:off x="7886320" y="3653158"/>
            <a:ext cx="7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Delete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38A817-B4A6-4EE0-B2AF-702A70BC5BC5}"/>
              </a:ext>
            </a:extLst>
          </p:cNvPr>
          <p:cNvSpPr txBox="1"/>
          <p:nvPr/>
        </p:nvSpPr>
        <p:spPr>
          <a:xfrm>
            <a:off x="7886320" y="4503075"/>
            <a:ext cx="7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Delete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D8F4C2-E71E-45EA-B4AD-D8EED583CF5C}"/>
              </a:ext>
            </a:extLst>
          </p:cNvPr>
          <p:cNvSpPr txBox="1"/>
          <p:nvPr/>
        </p:nvSpPr>
        <p:spPr>
          <a:xfrm>
            <a:off x="7272284" y="4503074"/>
            <a:ext cx="75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Reply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3B3D6-BB14-4E5E-8BA5-C29A2271CE1F}"/>
              </a:ext>
            </a:extLst>
          </p:cNvPr>
          <p:cNvSpPr/>
          <p:nvPr/>
        </p:nvSpPr>
        <p:spPr>
          <a:xfrm>
            <a:off x="2032000" y="5069207"/>
            <a:ext cx="6707325" cy="962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 comment here…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E74C6-A3A0-4D6A-8DC4-C4CD599D7309}"/>
              </a:ext>
            </a:extLst>
          </p:cNvPr>
          <p:cNvSpPr/>
          <p:nvPr/>
        </p:nvSpPr>
        <p:spPr>
          <a:xfrm>
            <a:off x="7695457" y="5643056"/>
            <a:ext cx="947688" cy="31750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6785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90" y="257452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185385" y="1328001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Log 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8F595-7DB6-46ED-997D-C755007051F6}"/>
              </a:ext>
            </a:extLst>
          </p:cNvPr>
          <p:cNvSpPr/>
          <p:nvPr/>
        </p:nvSpPr>
        <p:spPr>
          <a:xfrm>
            <a:off x="2796465" y="2138715"/>
            <a:ext cx="269881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E5F2-238D-4C06-A753-09EED0C17D06}"/>
              </a:ext>
            </a:extLst>
          </p:cNvPr>
          <p:cNvSpPr/>
          <p:nvPr/>
        </p:nvSpPr>
        <p:spPr>
          <a:xfrm>
            <a:off x="2796466" y="3028890"/>
            <a:ext cx="2698811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4A0A-E03F-44D5-BA92-AEAC9C46A6DF}"/>
              </a:ext>
            </a:extLst>
          </p:cNvPr>
          <p:cNvSpPr txBox="1"/>
          <p:nvPr/>
        </p:nvSpPr>
        <p:spPr>
          <a:xfrm>
            <a:off x="1464816" y="2124902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Username: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37451-6FC8-4E78-8287-62F1411B28D2}"/>
              </a:ext>
            </a:extLst>
          </p:cNvPr>
          <p:cNvSpPr txBox="1"/>
          <p:nvPr/>
        </p:nvSpPr>
        <p:spPr>
          <a:xfrm>
            <a:off x="1574306" y="3028890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Password: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264EF-6990-4A5A-9462-98582C5C064A}"/>
              </a:ext>
            </a:extLst>
          </p:cNvPr>
          <p:cNvSpPr/>
          <p:nvPr/>
        </p:nvSpPr>
        <p:spPr>
          <a:xfrm>
            <a:off x="2796465" y="4001969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402801-DEED-4E13-B122-319D17B5775D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67E4EE-5EF0-47C2-B7EB-41F39DFD22B4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20DF5-AEE9-4B33-BDBF-4335466FE2BD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C4203-C862-4AA2-AED7-C812A1371BF1}"/>
              </a:ext>
            </a:extLst>
          </p:cNvPr>
          <p:cNvSpPr txBox="1"/>
          <p:nvPr/>
        </p:nvSpPr>
        <p:spPr>
          <a:xfrm>
            <a:off x="5457728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2ABEE-059C-44A1-8620-71FC2430E7E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8C6EA-7CA6-4AE3-8FE8-D3E80FF46D4D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84DF3-8261-4E55-8F63-B9B26F09ED45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05620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394010" y="1265217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4A0A-E03F-44D5-BA92-AEAC9C46A6DF}"/>
              </a:ext>
            </a:extLst>
          </p:cNvPr>
          <p:cNvSpPr txBox="1"/>
          <p:nvPr/>
        </p:nvSpPr>
        <p:spPr>
          <a:xfrm>
            <a:off x="1595757" y="3293446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37451-6FC8-4E78-8287-62F1411B28D2}"/>
              </a:ext>
            </a:extLst>
          </p:cNvPr>
          <p:cNvSpPr txBox="1"/>
          <p:nvPr/>
        </p:nvSpPr>
        <p:spPr>
          <a:xfrm>
            <a:off x="1663082" y="3784110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Password: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264EF-6990-4A5A-9462-98582C5C064A}"/>
              </a:ext>
            </a:extLst>
          </p:cNvPr>
          <p:cNvSpPr/>
          <p:nvPr/>
        </p:nvSpPr>
        <p:spPr>
          <a:xfrm>
            <a:off x="3339482" y="5042367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1528434" y="1896434"/>
            <a:ext cx="13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First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528434" y="2341723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Surname: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95945-588A-4A6F-945F-2FB619D0D1CD}"/>
              </a:ext>
            </a:extLst>
          </p:cNvPr>
          <p:cNvSpPr txBox="1"/>
          <p:nvPr/>
        </p:nvSpPr>
        <p:spPr>
          <a:xfrm>
            <a:off x="1421905" y="278519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of Birth: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6CE39-A32F-4772-901B-F00F0E74A86A}"/>
              </a:ext>
            </a:extLst>
          </p:cNvPr>
          <p:cNvSpPr txBox="1"/>
          <p:nvPr/>
        </p:nvSpPr>
        <p:spPr>
          <a:xfrm>
            <a:off x="875193" y="4276799"/>
            <a:ext cx="201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Confirm Password: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1D7AB-93C9-4084-9CCB-4035956AC2FB}"/>
              </a:ext>
            </a:extLst>
          </p:cNvPr>
          <p:cNvSpPr/>
          <p:nvPr/>
        </p:nvSpPr>
        <p:spPr>
          <a:xfrm>
            <a:off x="2948858" y="3256013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46F7E-44A9-4299-A448-DC11701EB412}"/>
              </a:ext>
            </a:extLst>
          </p:cNvPr>
          <p:cNvSpPr/>
          <p:nvPr/>
        </p:nvSpPr>
        <p:spPr>
          <a:xfrm>
            <a:off x="2948858" y="378000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2726C2-043D-4E0D-AC83-03905BBCBDB6}"/>
              </a:ext>
            </a:extLst>
          </p:cNvPr>
          <p:cNvSpPr/>
          <p:nvPr/>
        </p:nvSpPr>
        <p:spPr>
          <a:xfrm>
            <a:off x="2948858" y="4232003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3F056A-6030-412E-A164-05803D7F3525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36C408-8C91-4292-869E-187D6A9EEB99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1AAF86-A9BE-46D5-8EF8-776AF9CD19B4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88D1C4-53EF-466A-8895-58CEDD0A5066}"/>
              </a:ext>
            </a:extLst>
          </p:cNvPr>
          <p:cNvSpPr txBox="1"/>
          <p:nvPr/>
        </p:nvSpPr>
        <p:spPr>
          <a:xfrm>
            <a:off x="5457728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69C206-9927-44F4-862B-E6AFDAA4EC32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B48FD1-9126-44D7-B909-5598753441FE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955BAF-1FFD-4EA7-A261-EE06086D42C0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139924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User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1677880" y="1910813"/>
            <a:ext cx="4678533" cy="2279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List of users…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D63C1D-A6A7-42E8-BBD8-AB4782E297EC}"/>
              </a:ext>
            </a:extLst>
          </p:cNvPr>
          <p:cNvSpPr/>
          <p:nvPr/>
        </p:nvSpPr>
        <p:spPr>
          <a:xfrm>
            <a:off x="2370339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01311D-3F47-4A2E-9147-21C042F3F9F7}"/>
              </a:ext>
            </a:extLst>
          </p:cNvPr>
          <p:cNvSpPr/>
          <p:nvPr/>
        </p:nvSpPr>
        <p:spPr>
          <a:xfrm>
            <a:off x="4234649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3CD9F-FC48-4AB2-963D-4F0EC95050C5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253F-A4FA-4C18-A8DD-63C96BB5BA85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0EECB6-D11D-4BBB-8A5B-A5E821738DBE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CC90C-A42B-4948-BF8E-4936E81F7424}"/>
              </a:ext>
            </a:extLst>
          </p:cNvPr>
          <p:cNvSpPr txBox="1"/>
          <p:nvPr/>
        </p:nvSpPr>
        <p:spPr>
          <a:xfrm>
            <a:off x="5457728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B64FF7-3C84-439F-BA66-A927ADB91E07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781928-41B0-4B52-A3C8-C94AA4EC14A6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4F78F8-608A-4D09-8289-524B9287B15A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26917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User List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1677880" y="1910813"/>
            <a:ext cx="4678533" cy="2279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List of users…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D63C1D-A6A7-42E8-BBD8-AB4782E297EC}"/>
              </a:ext>
            </a:extLst>
          </p:cNvPr>
          <p:cNvSpPr/>
          <p:nvPr/>
        </p:nvSpPr>
        <p:spPr>
          <a:xfrm>
            <a:off x="2370339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Edit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01311D-3F47-4A2E-9147-21C042F3F9F7}"/>
              </a:ext>
            </a:extLst>
          </p:cNvPr>
          <p:cNvSpPr/>
          <p:nvPr/>
        </p:nvSpPr>
        <p:spPr>
          <a:xfrm>
            <a:off x="4234649" y="4426458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06E683D-4E93-4962-8945-3746F009C03E}"/>
              </a:ext>
            </a:extLst>
          </p:cNvPr>
          <p:cNvGrpSpPr/>
          <p:nvPr/>
        </p:nvGrpSpPr>
        <p:grpSpPr>
          <a:xfrm>
            <a:off x="4782474" y="1974203"/>
            <a:ext cx="5597373" cy="2644690"/>
            <a:chOff x="4057095" y="2056976"/>
            <a:chExt cx="5597373" cy="26446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D07492-E72C-43D0-8545-0A25B6789878}"/>
                </a:ext>
              </a:extLst>
            </p:cNvPr>
            <p:cNvSpPr/>
            <p:nvPr/>
          </p:nvSpPr>
          <p:spPr>
            <a:xfrm>
              <a:off x="4083729" y="2056976"/>
              <a:ext cx="5477523" cy="26446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C2E0DD-EFB1-4DE0-9908-312F7A8953F3}"/>
                </a:ext>
              </a:extLst>
            </p:cNvPr>
            <p:cNvCxnSpPr/>
            <p:nvPr/>
          </p:nvCxnSpPr>
          <p:spPr>
            <a:xfrm>
              <a:off x="4057095" y="2515543"/>
              <a:ext cx="550415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312FB-C9FA-4D6F-B114-18909A115497}"/>
                </a:ext>
              </a:extLst>
            </p:cNvPr>
            <p:cNvSpPr txBox="1"/>
            <p:nvPr/>
          </p:nvSpPr>
          <p:spPr>
            <a:xfrm>
              <a:off x="5902171" y="2133340"/>
              <a:ext cx="159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Delete User?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F512F8-F844-4EEA-9632-825856D59358}"/>
                </a:ext>
              </a:extLst>
            </p:cNvPr>
            <p:cNvSpPr txBox="1"/>
            <p:nvPr/>
          </p:nvSpPr>
          <p:spPr>
            <a:xfrm>
              <a:off x="4558686" y="3037098"/>
              <a:ext cx="5095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Are you sure you want to delete this User?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32A9B4-FC11-4F02-B717-4B4BD033EEED}"/>
                </a:ext>
              </a:extLst>
            </p:cNvPr>
            <p:cNvSpPr/>
            <p:nvPr/>
          </p:nvSpPr>
          <p:spPr>
            <a:xfrm>
              <a:off x="7106577" y="3865177"/>
              <a:ext cx="1473694" cy="550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OK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006970-FB01-4AB8-A79D-7BEEE21AD64C}"/>
                </a:ext>
              </a:extLst>
            </p:cNvPr>
            <p:cNvSpPr/>
            <p:nvPr/>
          </p:nvSpPr>
          <p:spPr>
            <a:xfrm>
              <a:off x="4858306" y="3856850"/>
              <a:ext cx="1473694" cy="55041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Cancel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CEAD00F-30FD-4CF1-B21D-E2EA2CA43C41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02206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394010" y="1265217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User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4A0A-E03F-44D5-BA92-AEAC9C46A6DF}"/>
              </a:ext>
            </a:extLst>
          </p:cNvPr>
          <p:cNvSpPr txBox="1"/>
          <p:nvPr/>
        </p:nvSpPr>
        <p:spPr>
          <a:xfrm>
            <a:off x="1595757" y="3293446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37451-6FC8-4E78-8287-62F1411B28D2}"/>
              </a:ext>
            </a:extLst>
          </p:cNvPr>
          <p:cNvSpPr txBox="1"/>
          <p:nvPr/>
        </p:nvSpPr>
        <p:spPr>
          <a:xfrm>
            <a:off x="1663082" y="3784110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Password: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1528434" y="1896434"/>
            <a:ext cx="13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First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528434" y="2341723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Surname: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95945-588A-4A6F-945F-2FB619D0D1CD}"/>
              </a:ext>
            </a:extLst>
          </p:cNvPr>
          <p:cNvSpPr txBox="1"/>
          <p:nvPr/>
        </p:nvSpPr>
        <p:spPr>
          <a:xfrm>
            <a:off x="1421905" y="278519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of Birth: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1D7AB-93C9-4084-9CCB-4035956AC2FB}"/>
              </a:ext>
            </a:extLst>
          </p:cNvPr>
          <p:cNvSpPr/>
          <p:nvPr/>
        </p:nvSpPr>
        <p:spPr>
          <a:xfrm>
            <a:off x="2948858" y="3256013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46F7E-44A9-4299-A448-DC11701EB412}"/>
              </a:ext>
            </a:extLst>
          </p:cNvPr>
          <p:cNvSpPr/>
          <p:nvPr/>
        </p:nvSpPr>
        <p:spPr>
          <a:xfrm>
            <a:off x="2948858" y="378000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EE7AA3-9369-48A9-8757-CD4EB832BE4D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25871-3757-4662-9FBB-15DC691D1CC7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EF54F-FBE1-4DCA-8F40-99ED1975DA5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D636B-EC98-43D3-8BA9-A788FD0B1D08}"/>
              </a:ext>
            </a:extLst>
          </p:cNvPr>
          <p:cNvSpPr txBox="1"/>
          <p:nvPr/>
        </p:nvSpPr>
        <p:spPr>
          <a:xfrm>
            <a:off x="5457728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D853C-C8EB-4F6E-8FC2-8C08104BA4AD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3ED694-3465-4796-BD72-745B78093F87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7E9669-7CC1-4B27-81C6-19ACACD3C051}"/>
              </a:ext>
            </a:extLst>
          </p:cNvPr>
          <p:cNvSpPr/>
          <p:nvPr/>
        </p:nvSpPr>
        <p:spPr>
          <a:xfrm>
            <a:off x="4144381" y="4558119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812308-B967-4EF3-B8FA-D00DE6B213D6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36389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394010" y="1265217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Edit User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4A0A-E03F-44D5-BA92-AEAC9C46A6DF}"/>
              </a:ext>
            </a:extLst>
          </p:cNvPr>
          <p:cNvSpPr txBox="1"/>
          <p:nvPr/>
        </p:nvSpPr>
        <p:spPr>
          <a:xfrm>
            <a:off x="1595757" y="3293446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Username: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37451-6FC8-4E78-8287-62F1411B28D2}"/>
              </a:ext>
            </a:extLst>
          </p:cNvPr>
          <p:cNvSpPr txBox="1"/>
          <p:nvPr/>
        </p:nvSpPr>
        <p:spPr>
          <a:xfrm>
            <a:off x="1663082" y="3784110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Password: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1528434" y="1896434"/>
            <a:ext cx="13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First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528434" y="2341723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Surname: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95945-588A-4A6F-945F-2FB619D0D1CD}"/>
              </a:ext>
            </a:extLst>
          </p:cNvPr>
          <p:cNvSpPr txBox="1"/>
          <p:nvPr/>
        </p:nvSpPr>
        <p:spPr>
          <a:xfrm>
            <a:off x="1421905" y="278519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of Birth: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1D7AB-93C9-4084-9CCB-4035956AC2FB}"/>
              </a:ext>
            </a:extLst>
          </p:cNvPr>
          <p:cNvSpPr/>
          <p:nvPr/>
        </p:nvSpPr>
        <p:spPr>
          <a:xfrm>
            <a:off x="2948858" y="3256013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46F7E-44A9-4299-A448-DC11701EB412}"/>
              </a:ext>
            </a:extLst>
          </p:cNvPr>
          <p:cNvSpPr/>
          <p:nvPr/>
        </p:nvSpPr>
        <p:spPr>
          <a:xfrm>
            <a:off x="2948858" y="378000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201DD-30B9-4BB5-B63B-3B9024BEBE92}"/>
              </a:ext>
            </a:extLst>
          </p:cNvPr>
          <p:cNvSpPr txBox="1"/>
          <p:nvPr/>
        </p:nvSpPr>
        <p:spPr>
          <a:xfrm>
            <a:off x="791584" y="4296490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Confirm Password: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7F57B-4D1F-433A-A540-47F449C66E11}"/>
              </a:ext>
            </a:extLst>
          </p:cNvPr>
          <p:cNvSpPr/>
          <p:nvPr/>
        </p:nvSpPr>
        <p:spPr>
          <a:xfrm>
            <a:off x="2948858" y="4258730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3542188" y="5024733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57728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5FFF8-484B-4F25-93F9-8F5082469949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57644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Add Player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1528434" y="1896434"/>
            <a:ext cx="13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First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528434" y="2341723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Surname: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95945-588A-4A6F-945F-2FB619D0D1CD}"/>
              </a:ext>
            </a:extLst>
          </p:cNvPr>
          <p:cNvSpPr txBox="1"/>
          <p:nvPr/>
        </p:nvSpPr>
        <p:spPr>
          <a:xfrm>
            <a:off x="1421905" y="278519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of Birth: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3339482" y="4432329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0C0557-4933-4B7A-A4CB-79EAAA4EBE86}"/>
              </a:ext>
            </a:extLst>
          </p:cNvPr>
          <p:cNvSpPr/>
          <p:nvPr/>
        </p:nvSpPr>
        <p:spPr>
          <a:xfrm>
            <a:off x="2929629" y="3372938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16BB2-868C-41FE-A5A7-4DA5290E6987}"/>
              </a:ext>
            </a:extLst>
          </p:cNvPr>
          <p:cNvSpPr txBox="1"/>
          <p:nvPr/>
        </p:nvSpPr>
        <p:spPr>
          <a:xfrm>
            <a:off x="1216241" y="3318823"/>
            <a:ext cx="17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Football Team: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65D58-96C0-46F4-BD24-F9B6DA5BA564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72712C-F385-4C5A-B16D-BC1AB1D39369}"/>
              </a:ext>
            </a:extLst>
          </p:cNvPr>
          <p:cNvSpPr txBox="1"/>
          <p:nvPr/>
        </p:nvSpPr>
        <p:spPr>
          <a:xfrm>
            <a:off x="594805" y="3899934"/>
            <a:ext cx="23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Number of Followers: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34B91A-C01E-4EC4-A9B7-18028CB64228}"/>
              </a:ext>
            </a:extLst>
          </p:cNvPr>
          <p:cNvSpPr/>
          <p:nvPr/>
        </p:nvSpPr>
        <p:spPr>
          <a:xfrm>
            <a:off x="2948858" y="38973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79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019E4A-C07E-400F-998D-62A40A077A80}"/>
              </a:ext>
            </a:extLst>
          </p:cNvPr>
          <p:cNvSpPr/>
          <p:nvPr/>
        </p:nvSpPr>
        <p:spPr>
          <a:xfrm>
            <a:off x="115410" y="88777"/>
            <a:ext cx="11967099" cy="67026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A289-5C1F-4EC7-9E4B-20FE28014692}"/>
              </a:ext>
            </a:extLst>
          </p:cNvPr>
          <p:cNvSpPr txBox="1"/>
          <p:nvPr/>
        </p:nvSpPr>
        <p:spPr>
          <a:xfrm>
            <a:off x="3542188" y="231334"/>
            <a:ext cx="3906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Football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82399-3836-4701-BD6A-4F27CA5FD144}"/>
              </a:ext>
            </a:extLst>
          </p:cNvPr>
          <p:cNvSpPr txBox="1"/>
          <p:nvPr/>
        </p:nvSpPr>
        <p:spPr>
          <a:xfrm>
            <a:off x="2737276" y="129069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Edit Player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B552E5-F9DE-41F1-BBC9-EA8B1A16E5B1}"/>
              </a:ext>
            </a:extLst>
          </p:cNvPr>
          <p:cNvCxnSpPr>
            <a:cxnSpLocks/>
          </p:cNvCxnSpPr>
          <p:nvPr/>
        </p:nvCxnSpPr>
        <p:spPr>
          <a:xfrm>
            <a:off x="115410" y="657562"/>
            <a:ext cx="119670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78361-C07D-4E8C-8395-DE5730A16A61}"/>
              </a:ext>
            </a:extLst>
          </p:cNvPr>
          <p:cNvSpPr txBox="1"/>
          <p:nvPr/>
        </p:nvSpPr>
        <p:spPr>
          <a:xfrm>
            <a:off x="1528434" y="1896434"/>
            <a:ext cx="135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First Name: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B6A6-6D07-4852-95AF-8F49FA2480F4}"/>
              </a:ext>
            </a:extLst>
          </p:cNvPr>
          <p:cNvSpPr txBox="1"/>
          <p:nvPr/>
        </p:nvSpPr>
        <p:spPr>
          <a:xfrm>
            <a:off x="1528434" y="2341723"/>
            <a:ext cx="12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Surname: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95945-588A-4A6F-945F-2FB619D0D1CD}"/>
              </a:ext>
            </a:extLst>
          </p:cNvPr>
          <p:cNvSpPr txBox="1"/>
          <p:nvPr/>
        </p:nvSpPr>
        <p:spPr>
          <a:xfrm>
            <a:off x="1421905" y="2785196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Date of Birth: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5030DE-4A3C-46A1-83C9-F365D1DF9EB5}"/>
              </a:ext>
            </a:extLst>
          </p:cNvPr>
          <p:cNvSpPr/>
          <p:nvPr/>
        </p:nvSpPr>
        <p:spPr>
          <a:xfrm>
            <a:off x="2948864" y="2802976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63579D-C62A-46EB-9B52-E41C5DF313C8}"/>
              </a:ext>
            </a:extLst>
          </p:cNvPr>
          <p:cNvSpPr/>
          <p:nvPr/>
        </p:nvSpPr>
        <p:spPr>
          <a:xfrm>
            <a:off x="2948858" y="2363851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AC9379-1086-429C-B4BE-463586649F97}"/>
              </a:ext>
            </a:extLst>
          </p:cNvPr>
          <p:cNvSpPr/>
          <p:nvPr/>
        </p:nvSpPr>
        <p:spPr>
          <a:xfrm>
            <a:off x="2948859" y="19108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04E84C-1410-499A-AEE7-A5A6FC91D1DB}"/>
              </a:ext>
            </a:extLst>
          </p:cNvPr>
          <p:cNvSpPr/>
          <p:nvPr/>
        </p:nvSpPr>
        <p:spPr>
          <a:xfrm>
            <a:off x="3339482" y="4432329"/>
            <a:ext cx="1473694" cy="550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C6495-A634-4691-AC94-32BD39AF2B01}"/>
              </a:ext>
            </a:extLst>
          </p:cNvPr>
          <p:cNvSpPr txBox="1"/>
          <p:nvPr/>
        </p:nvSpPr>
        <p:spPr>
          <a:xfrm>
            <a:off x="294441" y="685963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Home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8BC273-4A1F-4087-8D4B-BD08754EA1CE}"/>
              </a:ext>
            </a:extLst>
          </p:cNvPr>
          <p:cNvSpPr txBox="1"/>
          <p:nvPr/>
        </p:nvSpPr>
        <p:spPr>
          <a:xfrm>
            <a:off x="1850993" y="67176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358E46-F3D9-4DC5-A827-914ADD9FDE33}"/>
              </a:ext>
            </a:extLst>
          </p:cNvPr>
          <p:cNvSpPr txBox="1"/>
          <p:nvPr/>
        </p:nvSpPr>
        <p:spPr>
          <a:xfrm>
            <a:off x="3556985" y="662512"/>
            <a:ext cx="189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Players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21282-E76D-4326-BDB8-AB45772FD536}"/>
              </a:ext>
            </a:extLst>
          </p:cNvPr>
          <p:cNvSpPr txBox="1"/>
          <p:nvPr/>
        </p:nvSpPr>
        <p:spPr>
          <a:xfrm>
            <a:off x="5462906" y="671761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Football Clubs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1A18C-7EEA-4EE1-981B-9DFBBC371BB1}"/>
              </a:ext>
            </a:extLst>
          </p:cNvPr>
          <p:cNvSpPr txBox="1"/>
          <p:nvPr/>
        </p:nvSpPr>
        <p:spPr>
          <a:xfrm>
            <a:off x="8739325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Log 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778D3-EF9D-4594-9182-F5DF41F571E1}"/>
              </a:ext>
            </a:extLst>
          </p:cNvPr>
          <p:cNvSpPr txBox="1"/>
          <p:nvPr/>
        </p:nvSpPr>
        <p:spPr>
          <a:xfrm>
            <a:off x="10074304" y="662512"/>
            <a:ext cx="16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Register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0C0557-4933-4B7A-A4CB-79EAAA4EBE86}"/>
              </a:ext>
            </a:extLst>
          </p:cNvPr>
          <p:cNvSpPr/>
          <p:nvPr/>
        </p:nvSpPr>
        <p:spPr>
          <a:xfrm>
            <a:off x="2929629" y="3372938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F16BB2-868C-41FE-A5A7-4DA5290E6987}"/>
              </a:ext>
            </a:extLst>
          </p:cNvPr>
          <p:cNvSpPr txBox="1"/>
          <p:nvPr/>
        </p:nvSpPr>
        <p:spPr>
          <a:xfrm>
            <a:off x="1216241" y="3318823"/>
            <a:ext cx="17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Football Team: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665D58-96C0-46F4-BD24-F9B6DA5BA564}"/>
              </a:ext>
            </a:extLst>
          </p:cNvPr>
          <p:cNvSpPr txBox="1"/>
          <p:nvPr/>
        </p:nvSpPr>
        <p:spPr>
          <a:xfrm>
            <a:off x="7144301" y="662512"/>
            <a:ext cx="2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Forum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72712C-F385-4C5A-B16D-BC1AB1D39369}"/>
              </a:ext>
            </a:extLst>
          </p:cNvPr>
          <p:cNvSpPr txBox="1"/>
          <p:nvPr/>
        </p:nvSpPr>
        <p:spPr>
          <a:xfrm>
            <a:off x="594805" y="3899934"/>
            <a:ext cx="23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Number of Followers: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34B91A-C01E-4EC4-A9B7-18028CB64228}"/>
              </a:ext>
            </a:extLst>
          </p:cNvPr>
          <p:cNvSpPr/>
          <p:nvPr/>
        </p:nvSpPr>
        <p:spPr>
          <a:xfrm>
            <a:off x="2948858" y="3897314"/>
            <a:ext cx="2698811" cy="351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7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459</Words>
  <Application>Microsoft Office PowerPoint</Application>
  <PresentationFormat>Widescreen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Barnacle</dc:creator>
  <cp:lastModifiedBy>Jack Barnacle</cp:lastModifiedBy>
  <cp:revision>26</cp:revision>
  <dcterms:created xsi:type="dcterms:W3CDTF">2021-04-14T08:56:13Z</dcterms:created>
  <dcterms:modified xsi:type="dcterms:W3CDTF">2021-04-14T10:39:43Z</dcterms:modified>
</cp:coreProperties>
</file>