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97" r:id="rId4"/>
    <p:sldId id="298" r:id="rId5"/>
    <p:sldId id="301" r:id="rId6"/>
    <p:sldId id="299" r:id="rId7"/>
    <p:sldId id="300" r:id="rId8"/>
    <p:sldId id="26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3B0A3C-9343-4290-9493-1F3974C24203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67D3FA-378A-4A4F-9D79-C8BFBCAA4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74922-2A4E-4584-890B-511C7A28F7B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4124-08F6-40FF-A1ED-877FCA264310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F3EB-1EBF-41DD-A6FB-C8246FF669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90901-C9B2-4F1B-BA60-C582D48FAAC4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9C0E4-9EA8-4B6B-8897-01C8255DE6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29F8-5AC3-41C8-8009-477C720C724F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CF61-F1E1-487E-AB49-6D5B826E0B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05A5-55B0-4F40-B47B-08CC63E5E939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AE3EF-FE69-4D8A-AA00-F78FEE711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36DE6-1CD2-45C2-B812-85A9D51069BE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6048B-77C4-4557-8111-DA57DE395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E820-098F-4439-91E5-6B8BB7BE2514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1C1C2-A85E-431C-A3E6-3C5E3E308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8998-2516-4137-8920-709CC696B90B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9732B-EF42-4E99-8B33-C8855E014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BB9D2-9272-4299-9B25-14D420908C0B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A0376-6BB8-43AE-B596-7DE16D7E71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A6FBD-0B2E-4C2A-A3BA-C29520730761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A3AA-1D42-4766-93C4-FB5857B67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63332-8F3D-42B5-B6BF-BD57933363EA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71D1-457C-44E8-B0CE-DDAFD097A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445E-B141-4764-98DC-86EC338475A4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95750-3E23-4C89-A2C3-D645A42411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BA298F-4005-4EB3-A83B-CD4F0FE5A815}" type="datetimeFigureOut">
              <a:rPr lang="zh-CN" altLang="en-US"/>
              <a:pPr>
                <a:defRPr/>
              </a:pPr>
              <a:t>2013/5/20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C0FEA1-09EC-4E96-B3EE-D5658DFA5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a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当你的网站开发越来越复杂的时候，会经常遇到这些问题吗？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冲突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性能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依赖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一个适合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端的模块加载器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just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解决刚才出现的问题，提升代码的可维护性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just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http://seajs.org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algn="just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模块的概念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如何解决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?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①引入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sea.js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②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如何变成模块？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define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③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如何调用模块？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exports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seajs.use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④如何依赖模块？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require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例子：模块化让工作变得简单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webqq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深入学习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define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require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seajs.use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seajs.config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alias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preload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debug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模块化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模块化历史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ECMAScrpt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第六版将正式支持模块语法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commonJS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AMD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requireJS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跟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一样，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端模块化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采用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cmd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规范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133</Words>
  <Application>Microsoft Office PowerPoint</Application>
  <PresentationFormat>全屏显示(4:3)</PresentationFormat>
  <Paragraphs>44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JS模块化</vt:lpstr>
      <vt:lpstr>JS模块化</vt:lpstr>
      <vt:lpstr>JS模块化</vt:lpstr>
      <vt:lpstr>JS模块化</vt:lpstr>
      <vt:lpstr>JS模块化</vt:lpstr>
      <vt:lpstr>JS模块化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607</cp:revision>
  <dcterms:created xsi:type="dcterms:W3CDTF">2010-11-12T14:24:34Z</dcterms:created>
  <dcterms:modified xsi:type="dcterms:W3CDTF">2013-05-20T03:43:11Z</dcterms:modified>
</cp:coreProperties>
</file>