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9" r:id="rId5"/>
    <p:sldId id="263" r:id="rId6"/>
    <p:sldId id="284" r:id="rId7"/>
    <p:sldId id="285" r:id="rId8"/>
    <p:sldId id="286" r:id="rId9"/>
    <p:sldId id="292" r:id="rId10"/>
    <p:sldId id="293" r:id="rId11"/>
    <p:sldId id="260" r:id="rId12"/>
    <p:sldId id="287" r:id="rId13"/>
    <p:sldId id="288" r:id="rId14"/>
    <p:sldId id="289" r:id="rId15"/>
    <p:sldId id="290" r:id="rId16"/>
    <p:sldId id="291" r:id="rId17"/>
    <p:sldId id="294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93539" y="381965"/>
            <a:ext cx="11412638" cy="6088283"/>
          </a:xfrm>
          <a:prstGeom prst="rect">
            <a:avLst/>
          </a:prstGeom>
          <a:solidFill>
            <a:srgbClr val="4BAEAB"/>
          </a:solidFill>
          <a:ln>
            <a:solidFill>
              <a:srgbClr val="4BAE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605915" y="2921635"/>
            <a:ext cx="87915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Three Ways to Use CSS </a:t>
            </a:r>
            <a:endParaRPr lang="en-PH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14375" y="3122295"/>
            <a:ext cx="448056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PH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Inline CSS</a:t>
            </a:r>
            <a:endParaRPr kumimoji="1" lang="en-PH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69570" y="382905"/>
            <a:ext cx="11427460" cy="6046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Inline CSS</a:t>
            </a: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- An inline CSS is used to apply a unique style to a single HTML element. It can be added by using the </a:t>
            </a: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style</a:t>
            </a: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attribute inside HTML elements.</a:t>
            </a: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kumimoji="1" lang="en-PH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529590" y="2767965"/>
            <a:ext cx="547306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PH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Internal CSS</a:t>
            </a:r>
            <a:endParaRPr kumimoji="1" lang="en-PH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69570" y="382905"/>
            <a:ext cx="11427460" cy="6046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Internal CSS</a:t>
            </a: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- An internal CSS is used to apply a style for an HTML page.</a:t>
            </a:r>
            <a:endParaRPr kumimoji="1" lang="en-PH" sz="54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10000"/>
              </a:lnSpc>
            </a:pP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An internal CSS is defined in the &lt;head&gt; section of an HTML page, within a &lt;style&gt; element.</a:t>
            </a:r>
            <a:endParaRPr kumimoji="1" lang="en-PH" sz="54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529590" y="2767965"/>
            <a:ext cx="547306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PH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External CSS</a:t>
            </a:r>
            <a:endParaRPr kumimoji="1" lang="en-PH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69570" y="382905"/>
            <a:ext cx="11427460" cy="6046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External CSS -</a:t>
            </a: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is a separate file with a .css extension.</a:t>
            </a:r>
            <a:endParaRPr kumimoji="1" lang="en-PH" sz="54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10000"/>
              </a:lnSpc>
            </a:pPr>
            <a:r>
              <a:rPr kumimoji="1" lang="en-PH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 use an external style sheet, add a link to it in the &lt;head&gt; section of an HTML page.</a:t>
            </a:r>
            <a:endParaRPr kumimoji="1" lang="en-PH" sz="54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11264900" y="6369050"/>
            <a:ext cx="482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693F56-F169-DF41-9C17-3BC0A2E9A2FD}" type="slidenum">
              <a:rPr lang="en-US" smtClean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fld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2280285" y="3122930"/>
            <a:ext cx="2057400" cy="2741613"/>
          </a:xfrm>
          <a:custGeom>
            <a:avLst/>
            <a:gdLst>
              <a:gd name="T0" fmla="*/ 2233 w 2236"/>
              <a:gd name="T1" fmla="*/ 2954 h 2980"/>
              <a:gd name="T2" fmla="*/ 2178 w 2236"/>
              <a:gd name="T3" fmla="*/ 2846 h 2980"/>
              <a:gd name="T4" fmla="*/ 1977 w 2236"/>
              <a:gd name="T5" fmla="*/ 2594 h 2980"/>
              <a:gd name="T6" fmla="*/ 1875 w 2236"/>
              <a:gd name="T7" fmla="*/ 2449 h 2980"/>
              <a:gd name="T8" fmla="*/ 1780 w 2236"/>
              <a:gd name="T9" fmla="*/ 2218 h 2980"/>
              <a:gd name="T10" fmla="*/ 1707 w 2236"/>
              <a:gd name="T11" fmla="*/ 1952 h 2980"/>
              <a:gd name="T12" fmla="*/ 1685 w 2236"/>
              <a:gd name="T13" fmla="*/ 1841 h 2980"/>
              <a:gd name="T14" fmla="*/ 1703 w 2236"/>
              <a:gd name="T15" fmla="*/ 1674 h 2980"/>
              <a:gd name="T16" fmla="*/ 1746 w 2236"/>
              <a:gd name="T17" fmla="*/ 1559 h 2980"/>
              <a:gd name="T18" fmla="*/ 1806 w 2236"/>
              <a:gd name="T19" fmla="*/ 1456 h 2980"/>
              <a:gd name="T20" fmla="*/ 1930 w 2236"/>
              <a:gd name="T21" fmla="*/ 1273 h 2980"/>
              <a:gd name="T22" fmla="*/ 2032 w 2236"/>
              <a:gd name="T23" fmla="*/ 1069 h 2980"/>
              <a:gd name="T24" fmla="*/ 2058 w 2236"/>
              <a:gd name="T25" fmla="*/ 956 h 2980"/>
              <a:gd name="T26" fmla="*/ 2064 w 2236"/>
              <a:gd name="T27" fmla="*/ 878 h 2980"/>
              <a:gd name="T28" fmla="*/ 2035 w 2236"/>
              <a:gd name="T29" fmla="*/ 695 h 2980"/>
              <a:gd name="T30" fmla="*/ 1984 w 2236"/>
              <a:gd name="T31" fmla="*/ 561 h 2980"/>
              <a:gd name="T32" fmla="*/ 1894 w 2236"/>
              <a:gd name="T33" fmla="*/ 413 h 2980"/>
              <a:gd name="T34" fmla="*/ 1790 w 2236"/>
              <a:gd name="T35" fmla="*/ 287 h 2980"/>
              <a:gd name="T36" fmla="*/ 1621 w 2236"/>
              <a:gd name="T37" fmla="*/ 146 h 2980"/>
              <a:gd name="T38" fmla="*/ 1430 w 2236"/>
              <a:gd name="T39" fmla="*/ 58 h 2980"/>
              <a:gd name="T40" fmla="*/ 1275 w 2236"/>
              <a:gd name="T41" fmla="*/ 22 h 2980"/>
              <a:gd name="T42" fmla="*/ 1086 w 2236"/>
              <a:gd name="T43" fmla="*/ 1 h 2980"/>
              <a:gd name="T44" fmla="*/ 925 w 2236"/>
              <a:gd name="T45" fmla="*/ 1 h 2980"/>
              <a:gd name="T46" fmla="*/ 711 w 2236"/>
              <a:gd name="T47" fmla="*/ 36 h 2980"/>
              <a:gd name="T48" fmla="*/ 481 w 2236"/>
              <a:gd name="T49" fmla="*/ 134 h 2980"/>
              <a:gd name="T50" fmla="*/ 368 w 2236"/>
              <a:gd name="T51" fmla="*/ 216 h 2980"/>
              <a:gd name="T52" fmla="*/ 280 w 2236"/>
              <a:gd name="T53" fmla="*/ 303 h 2980"/>
              <a:gd name="T54" fmla="*/ 173 w 2236"/>
              <a:gd name="T55" fmla="*/ 456 h 2980"/>
              <a:gd name="T56" fmla="*/ 107 w 2236"/>
              <a:gd name="T57" fmla="*/ 647 h 2980"/>
              <a:gd name="T58" fmla="*/ 100 w 2236"/>
              <a:gd name="T59" fmla="*/ 891 h 2980"/>
              <a:gd name="T60" fmla="*/ 129 w 2236"/>
              <a:gd name="T61" fmla="*/ 968 h 2980"/>
              <a:gd name="T62" fmla="*/ 156 w 2236"/>
              <a:gd name="T63" fmla="*/ 1067 h 2980"/>
              <a:gd name="T64" fmla="*/ 132 w 2236"/>
              <a:gd name="T65" fmla="*/ 1150 h 2980"/>
              <a:gd name="T66" fmla="*/ 11 w 2236"/>
              <a:gd name="T67" fmla="*/ 1391 h 2980"/>
              <a:gd name="T68" fmla="*/ 1 w 2236"/>
              <a:gd name="T69" fmla="*/ 1435 h 2980"/>
              <a:gd name="T70" fmla="*/ 19 w 2236"/>
              <a:gd name="T71" fmla="*/ 1475 h 2980"/>
              <a:gd name="T72" fmla="*/ 74 w 2236"/>
              <a:gd name="T73" fmla="*/ 1503 h 2980"/>
              <a:gd name="T74" fmla="*/ 119 w 2236"/>
              <a:gd name="T75" fmla="*/ 1512 h 2980"/>
              <a:gd name="T76" fmla="*/ 131 w 2236"/>
              <a:gd name="T77" fmla="*/ 1573 h 2980"/>
              <a:gd name="T78" fmla="*/ 138 w 2236"/>
              <a:gd name="T79" fmla="*/ 1680 h 2980"/>
              <a:gd name="T80" fmla="*/ 183 w 2236"/>
              <a:gd name="T81" fmla="*/ 1709 h 2980"/>
              <a:gd name="T82" fmla="*/ 183 w 2236"/>
              <a:gd name="T83" fmla="*/ 1729 h 2980"/>
              <a:gd name="T84" fmla="*/ 172 w 2236"/>
              <a:gd name="T85" fmla="*/ 1758 h 2980"/>
              <a:gd name="T86" fmla="*/ 198 w 2236"/>
              <a:gd name="T87" fmla="*/ 1828 h 2980"/>
              <a:gd name="T88" fmla="*/ 228 w 2236"/>
              <a:gd name="T89" fmla="*/ 1884 h 2980"/>
              <a:gd name="T90" fmla="*/ 223 w 2236"/>
              <a:gd name="T91" fmla="*/ 1957 h 2980"/>
              <a:gd name="T92" fmla="*/ 226 w 2236"/>
              <a:gd name="T93" fmla="*/ 2047 h 2980"/>
              <a:gd name="T94" fmla="*/ 249 w 2236"/>
              <a:gd name="T95" fmla="*/ 2081 h 2980"/>
              <a:gd name="T96" fmla="*/ 300 w 2236"/>
              <a:gd name="T97" fmla="*/ 2108 h 2980"/>
              <a:gd name="T98" fmla="*/ 405 w 2236"/>
              <a:gd name="T99" fmla="*/ 2121 h 2980"/>
              <a:gd name="T100" fmla="*/ 568 w 2236"/>
              <a:gd name="T101" fmla="*/ 2107 h 2980"/>
              <a:gd name="T102" fmla="*/ 682 w 2236"/>
              <a:gd name="T103" fmla="*/ 2108 h 2980"/>
              <a:gd name="T104" fmla="*/ 772 w 2236"/>
              <a:gd name="T105" fmla="*/ 2155 h 2980"/>
              <a:gd name="T106" fmla="*/ 822 w 2236"/>
              <a:gd name="T107" fmla="*/ 2318 h 2980"/>
              <a:gd name="T108" fmla="*/ 838 w 2236"/>
              <a:gd name="T109" fmla="*/ 2483 h 2980"/>
              <a:gd name="T110" fmla="*/ 2235 w 2236"/>
              <a:gd name="T111" fmla="*/ 298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36" h="2980">
                <a:moveTo>
                  <a:pt x="2235" y="2980"/>
                </a:moveTo>
                <a:lnTo>
                  <a:pt x="2235" y="2980"/>
                </a:lnTo>
                <a:lnTo>
                  <a:pt x="2236" y="2971"/>
                </a:lnTo>
                <a:lnTo>
                  <a:pt x="2235" y="2963"/>
                </a:lnTo>
                <a:lnTo>
                  <a:pt x="2233" y="2954"/>
                </a:lnTo>
                <a:lnTo>
                  <a:pt x="2232" y="2944"/>
                </a:lnTo>
                <a:lnTo>
                  <a:pt x="2223" y="2922"/>
                </a:lnTo>
                <a:lnTo>
                  <a:pt x="2211" y="2898"/>
                </a:lnTo>
                <a:lnTo>
                  <a:pt x="2197" y="2874"/>
                </a:lnTo>
                <a:lnTo>
                  <a:pt x="2178" y="2846"/>
                </a:lnTo>
                <a:lnTo>
                  <a:pt x="2157" y="2818"/>
                </a:lnTo>
                <a:lnTo>
                  <a:pt x="2136" y="2789"/>
                </a:lnTo>
                <a:lnTo>
                  <a:pt x="2085" y="2726"/>
                </a:lnTo>
                <a:lnTo>
                  <a:pt x="2031" y="2662"/>
                </a:lnTo>
                <a:lnTo>
                  <a:pt x="1977" y="2594"/>
                </a:lnTo>
                <a:lnTo>
                  <a:pt x="1923" y="2525"/>
                </a:lnTo>
                <a:lnTo>
                  <a:pt x="1923" y="2525"/>
                </a:lnTo>
                <a:lnTo>
                  <a:pt x="1911" y="2508"/>
                </a:lnTo>
                <a:lnTo>
                  <a:pt x="1898" y="2489"/>
                </a:lnTo>
                <a:lnTo>
                  <a:pt x="1875" y="2449"/>
                </a:lnTo>
                <a:lnTo>
                  <a:pt x="1853" y="2406"/>
                </a:lnTo>
                <a:lnTo>
                  <a:pt x="1832" y="2359"/>
                </a:lnTo>
                <a:lnTo>
                  <a:pt x="1813" y="2312"/>
                </a:lnTo>
                <a:lnTo>
                  <a:pt x="1796" y="2264"/>
                </a:lnTo>
                <a:lnTo>
                  <a:pt x="1780" y="2218"/>
                </a:lnTo>
                <a:lnTo>
                  <a:pt x="1765" y="2171"/>
                </a:lnTo>
                <a:lnTo>
                  <a:pt x="1740" y="2086"/>
                </a:lnTo>
                <a:lnTo>
                  <a:pt x="1722" y="2016"/>
                </a:lnTo>
                <a:lnTo>
                  <a:pt x="1707" y="1952"/>
                </a:lnTo>
                <a:lnTo>
                  <a:pt x="1707" y="1952"/>
                </a:lnTo>
                <a:lnTo>
                  <a:pt x="1704" y="1943"/>
                </a:lnTo>
                <a:lnTo>
                  <a:pt x="1695" y="1914"/>
                </a:lnTo>
                <a:lnTo>
                  <a:pt x="1691" y="1894"/>
                </a:lnTo>
                <a:lnTo>
                  <a:pt x="1688" y="1869"/>
                </a:lnTo>
                <a:lnTo>
                  <a:pt x="1685" y="1841"/>
                </a:lnTo>
                <a:lnTo>
                  <a:pt x="1684" y="1809"/>
                </a:lnTo>
                <a:lnTo>
                  <a:pt x="1685" y="1774"/>
                </a:lnTo>
                <a:lnTo>
                  <a:pt x="1689" y="1736"/>
                </a:lnTo>
                <a:lnTo>
                  <a:pt x="1697" y="1696"/>
                </a:lnTo>
                <a:lnTo>
                  <a:pt x="1703" y="1674"/>
                </a:lnTo>
                <a:lnTo>
                  <a:pt x="1708" y="1652"/>
                </a:lnTo>
                <a:lnTo>
                  <a:pt x="1716" y="1630"/>
                </a:lnTo>
                <a:lnTo>
                  <a:pt x="1724" y="1607"/>
                </a:lnTo>
                <a:lnTo>
                  <a:pt x="1735" y="1582"/>
                </a:lnTo>
                <a:lnTo>
                  <a:pt x="1746" y="1559"/>
                </a:lnTo>
                <a:lnTo>
                  <a:pt x="1759" y="1534"/>
                </a:lnTo>
                <a:lnTo>
                  <a:pt x="1774" y="1509"/>
                </a:lnTo>
                <a:lnTo>
                  <a:pt x="1789" y="1483"/>
                </a:lnTo>
                <a:lnTo>
                  <a:pt x="1806" y="1456"/>
                </a:lnTo>
                <a:lnTo>
                  <a:pt x="1806" y="1456"/>
                </a:lnTo>
                <a:lnTo>
                  <a:pt x="1818" y="1442"/>
                </a:lnTo>
                <a:lnTo>
                  <a:pt x="1845" y="1404"/>
                </a:lnTo>
                <a:lnTo>
                  <a:pt x="1885" y="1346"/>
                </a:lnTo>
                <a:lnTo>
                  <a:pt x="1907" y="1311"/>
                </a:lnTo>
                <a:lnTo>
                  <a:pt x="1930" y="1273"/>
                </a:lnTo>
                <a:lnTo>
                  <a:pt x="1953" y="1233"/>
                </a:lnTo>
                <a:lnTo>
                  <a:pt x="1975" y="1193"/>
                </a:lnTo>
                <a:lnTo>
                  <a:pt x="1997" y="1152"/>
                </a:lnTo>
                <a:lnTo>
                  <a:pt x="2016" y="1109"/>
                </a:lnTo>
                <a:lnTo>
                  <a:pt x="2032" y="1069"/>
                </a:lnTo>
                <a:lnTo>
                  <a:pt x="2045" y="1029"/>
                </a:lnTo>
                <a:lnTo>
                  <a:pt x="2051" y="1010"/>
                </a:lnTo>
                <a:lnTo>
                  <a:pt x="2054" y="991"/>
                </a:lnTo>
                <a:lnTo>
                  <a:pt x="2057" y="974"/>
                </a:lnTo>
                <a:lnTo>
                  <a:pt x="2058" y="956"/>
                </a:lnTo>
                <a:lnTo>
                  <a:pt x="2058" y="956"/>
                </a:lnTo>
                <a:lnTo>
                  <a:pt x="2060" y="943"/>
                </a:lnTo>
                <a:lnTo>
                  <a:pt x="2063" y="927"/>
                </a:lnTo>
                <a:lnTo>
                  <a:pt x="2064" y="905"/>
                </a:lnTo>
                <a:lnTo>
                  <a:pt x="2064" y="878"/>
                </a:lnTo>
                <a:lnTo>
                  <a:pt x="2063" y="844"/>
                </a:lnTo>
                <a:lnTo>
                  <a:pt x="2058" y="808"/>
                </a:lnTo>
                <a:lnTo>
                  <a:pt x="2052" y="765"/>
                </a:lnTo>
                <a:lnTo>
                  <a:pt x="2042" y="719"/>
                </a:lnTo>
                <a:lnTo>
                  <a:pt x="2035" y="695"/>
                </a:lnTo>
                <a:lnTo>
                  <a:pt x="2028" y="669"/>
                </a:lnTo>
                <a:lnTo>
                  <a:pt x="2019" y="644"/>
                </a:lnTo>
                <a:lnTo>
                  <a:pt x="2009" y="617"/>
                </a:lnTo>
                <a:lnTo>
                  <a:pt x="1997" y="589"/>
                </a:lnTo>
                <a:lnTo>
                  <a:pt x="1984" y="561"/>
                </a:lnTo>
                <a:lnTo>
                  <a:pt x="1969" y="532"/>
                </a:lnTo>
                <a:lnTo>
                  <a:pt x="1953" y="503"/>
                </a:lnTo>
                <a:lnTo>
                  <a:pt x="1936" y="474"/>
                </a:lnTo>
                <a:lnTo>
                  <a:pt x="1915" y="443"/>
                </a:lnTo>
                <a:lnTo>
                  <a:pt x="1894" y="413"/>
                </a:lnTo>
                <a:lnTo>
                  <a:pt x="1870" y="382"/>
                </a:lnTo>
                <a:lnTo>
                  <a:pt x="1845" y="350"/>
                </a:lnTo>
                <a:lnTo>
                  <a:pt x="1818" y="318"/>
                </a:lnTo>
                <a:lnTo>
                  <a:pt x="1818" y="318"/>
                </a:lnTo>
                <a:lnTo>
                  <a:pt x="1790" y="287"/>
                </a:lnTo>
                <a:lnTo>
                  <a:pt x="1761" y="258"/>
                </a:lnTo>
                <a:lnTo>
                  <a:pt x="1729" y="229"/>
                </a:lnTo>
                <a:lnTo>
                  <a:pt x="1695" y="200"/>
                </a:lnTo>
                <a:lnTo>
                  <a:pt x="1659" y="172"/>
                </a:lnTo>
                <a:lnTo>
                  <a:pt x="1621" y="146"/>
                </a:lnTo>
                <a:lnTo>
                  <a:pt x="1579" y="122"/>
                </a:lnTo>
                <a:lnTo>
                  <a:pt x="1533" y="99"/>
                </a:lnTo>
                <a:lnTo>
                  <a:pt x="1484" y="77"/>
                </a:lnTo>
                <a:lnTo>
                  <a:pt x="1458" y="68"/>
                </a:lnTo>
                <a:lnTo>
                  <a:pt x="1430" y="58"/>
                </a:lnTo>
                <a:lnTo>
                  <a:pt x="1401" y="50"/>
                </a:lnTo>
                <a:lnTo>
                  <a:pt x="1372" y="42"/>
                </a:lnTo>
                <a:lnTo>
                  <a:pt x="1341" y="35"/>
                </a:lnTo>
                <a:lnTo>
                  <a:pt x="1309" y="28"/>
                </a:lnTo>
                <a:lnTo>
                  <a:pt x="1275" y="22"/>
                </a:lnTo>
                <a:lnTo>
                  <a:pt x="1240" y="16"/>
                </a:lnTo>
                <a:lnTo>
                  <a:pt x="1204" y="12"/>
                </a:lnTo>
                <a:lnTo>
                  <a:pt x="1166" y="7"/>
                </a:lnTo>
                <a:lnTo>
                  <a:pt x="1127" y="4"/>
                </a:lnTo>
                <a:lnTo>
                  <a:pt x="1086" y="1"/>
                </a:lnTo>
                <a:lnTo>
                  <a:pt x="1044" y="0"/>
                </a:lnTo>
                <a:lnTo>
                  <a:pt x="1000" y="0"/>
                </a:lnTo>
                <a:lnTo>
                  <a:pt x="1000" y="0"/>
                </a:lnTo>
                <a:lnTo>
                  <a:pt x="963" y="0"/>
                </a:lnTo>
                <a:lnTo>
                  <a:pt x="925" y="1"/>
                </a:lnTo>
                <a:lnTo>
                  <a:pt x="885" y="4"/>
                </a:lnTo>
                <a:lnTo>
                  <a:pt x="842" y="9"/>
                </a:lnTo>
                <a:lnTo>
                  <a:pt x="800" y="16"/>
                </a:lnTo>
                <a:lnTo>
                  <a:pt x="756" y="25"/>
                </a:lnTo>
                <a:lnTo>
                  <a:pt x="711" y="36"/>
                </a:lnTo>
                <a:lnTo>
                  <a:pt x="664" y="50"/>
                </a:lnTo>
                <a:lnTo>
                  <a:pt x="619" y="66"/>
                </a:lnTo>
                <a:lnTo>
                  <a:pt x="573" y="86"/>
                </a:lnTo>
                <a:lnTo>
                  <a:pt x="526" y="108"/>
                </a:lnTo>
                <a:lnTo>
                  <a:pt x="481" y="134"/>
                </a:lnTo>
                <a:lnTo>
                  <a:pt x="457" y="149"/>
                </a:lnTo>
                <a:lnTo>
                  <a:pt x="436" y="163"/>
                </a:lnTo>
                <a:lnTo>
                  <a:pt x="412" y="181"/>
                </a:lnTo>
                <a:lnTo>
                  <a:pt x="390" y="197"/>
                </a:lnTo>
                <a:lnTo>
                  <a:pt x="368" y="216"/>
                </a:lnTo>
                <a:lnTo>
                  <a:pt x="347" y="235"/>
                </a:lnTo>
                <a:lnTo>
                  <a:pt x="326" y="255"/>
                </a:lnTo>
                <a:lnTo>
                  <a:pt x="304" y="277"/>
                </a:lnTo>
                <a:lnTo>
                  <a:pt x="304" y="277"/>
                </a:lnTo>
                <a:lnTo>
                  <a:pt x="280" y="303"/>
                </a:lnTo>
                <a:lnTo>
                  <a:pt x="256" y="332"/>
                </a:lnTo>
                <a:lnTo>
                  <a:pt x="233" y="362"/>
                </a:lnTo>
                <a:lnTo>
                  <a:pt x="212" y="392"/>
                </a:lnTo>
                <a:lnTo>
                  <a:pt x="192" y="423"/>
                </a:lnTo>
                <a:lnTo>
                  <a:pt x="173" y="456"/>
                </a:lnTo>
                <a:lnTo>
                  <a:pt x="156" y="491"/>
                </a:lnTo>
                <a:lnTo>
                  <a:pt x="141" y="528"/>
                </a:lnTo>
                <a:lnTo>
                  <a:pt x="128" y="566"/>
                </a:lnTo>
                <a:lnTo>
                  <a:pt x="116" y="605"/>
                </a:lnTo>
                <a:lnTo>
                  <a:pt x="107" y="647"/>
                </a:lnTo>
                <a:lnTo>
                  <a:pt x="100" y="691"/>
                </a:lnTo>
                <a:lnTo>
                  <a:pt x="96" y="738"/>
                </a:lnTo>
                <a:lnTo>
                  <a:pt x="94" y="786"/>
                </a:lnTo>
                <a:lnTo>
                  <a:pt x="96" y="837"/>
                </a:lnTo>
                <a:lnTo>
                  <a:pt x="100" y="891"/>
                </a:lnTo>
                <a:lnTo>
                  <a:pt x="100" y="891"/>
                </a:lnTo>
                <a:lnTo>
                  <a:pt x="102" y="902"/>
                </a:lnTo>
                <a:lnTo>
                  <a:pt x="106" y="916"/>
                </a:lnTo>
                <a:lnTo>
                  <a:pt x="116" y="940"/>
                </a:lnTo>
                <a:lnTo>
                  <a:pt x="129" y="968"/>
                </a:lnTo>
                <a:lnTo>
                  <a:pt x="142" y="999"/>
                </a:lnTo>
                <a:lnTo>
                  <a:pt x="148" y="1015"/>
                </a:lnTo>
                <a:lnTo>
                  <a:pt x="151" y="1031"/>
                </a:lnTo>
                <a:lnTo>
                  <a:pt x="154" y="1048"/>
                </a:lnTo>
                <a:lnTo>
                  <a:pt x="156" y="1067"/>
                </a:lnTo>
                <a:lnTo>
                  <a:pt x="154" y="1086"/>
                </a:lnTo>
                <a:lnTo>
                  <a:pt x="150" y="1107"/>
                </a:lnTo>
                <a:lnTo>
                  <a:pt x="142" y="1128"/>
                </a:lnTo>
                <a:lnTo>
                  <a:pt x="132" y="1150"/>
                </a:lnTo>
                <a:lnTo>
                  <a:pt x="132" y="1150"/>
                </a:lnTo>
                <a:lnTo>
                  <a:pt x="112" y="1188"/>
                </a:lnTo>
                <a:lnTo>
                  <a:pt x="65" y="1276"/>
                </a:lnTo>
                <a:lnTo>
                  <a:pt x="40" y="1325"/>
                </a:lnTo>
                <a:lnTo>
                  <a:pt x="19" y="1370"/>
                </a:lnTo>
                <a:lnTo>
                  <a:pt x="11" y="1391"/>
                </a:lnTo>
                <a:lnTo>
                  <a:pt x="4" y="1408"/>
                </a:lnTo>
                <a:lnTo>
                  <a:pt x="1" y="1422"/>
                </a:lnTo>
                <a:lnTo>
                  <a:pt x="0" y="1432"/>
                </a:lnTo>
                <a:lnTo>
                  <a:pt x="0" y="1432"/>
                </a:lnTo>
                <a:lnTo>
                  <a:pt x="1" y="1435"/>
                </a:lnTo>
                <a:lnTo>
                  <a:pt x="1" y="1443"/>
                </a:lnTo>
                <a:lnTo>
                  <a:pt x="5" y="1455"/>
                </a:lnTo>
                <a:lnTo>
                  <a:pt x="8" y="1462"/>
                </a:lnTo>
                <a:lnTo>
                  <a:pt x="13" y="1468"/>
                </a:lnTo>
                <a:lnTo>
                  <a:pt x="19" y="1475"/>
                </a:lnTo>
                <a:lnTo>
                  <a:pt x="26" y="1483"/>
                </a:lnTo>
                <a:lnTo>
                  <a:pt x="35" y="1489"/>
                </a:lnTo>
                <a:lnTo>
                  <a:pt x="46" y="1494"/>
                </a:lnTo>
                <a:lnTo>
                  <a:pt x="59" y="1500"/>
                </a:lnTo>
                <a:lnTo>
                  <a:pt x="74" y="1503"/>
                </a:lnTo>
                <a:lnTo>
                  <a:pt x="91" y="1506"/>
                </a:lnTo>
                <a:lnTo>
                  <a:pt x="112" y="1508"/>
                </a:lnTo>
                <a:lnTo>
                  <a:pt x="112" y="1508"/>
                </a:lnTo>
                <a:lnTo>
                  <a:pt x="116" y="1509"/>
                </a:lnTo>
                <a:lnTo>
                  <a:pt x="119" y="1512"/>
                </a:lnTo>
                <a:lnTo>
                  <a:pt x="125" y="1518"/>
                </a:lnTo>
                <a:lnTo>
                  <a:pt x="129" y="1525"/>
                </a:lnTo>
                <a:lnTo>
                  <a:pt x="132" y="1537"/>
                </a:lnTo>
                <a:lnTo>
                  <a:pt x="132" y="1553"/>
                </a:lnTo>
                <a:lnTo>
                  <a:pt x="131" y="1573"/>
                </a:lnTo>
                <a:lnTo>
                  <a:pt x="131" y="1665"/>
                </a:lnTo>
                <a:lnTo>
                  <a:pt x="131" y="1665"/>
                </a:lnTo>
                <a:lnTo>
                  <a:pt x="131" y="1669"/>
                </a:lnTo>
                <a:lnTo>
                  <a:pt x="134" y="1674"/>
                </a:lnTo>
                <a:lnTo>
                  <a:pt x="138" y="1680"/>
                </a:lnTo>
                <a:lnTo>
                  <a:pt x="145" y="1687"/>
                </a:lnTo>
                <a:lnTo>
                  <a:pt x="154" y="1694"/>
                </a:lnTo>
                <a:lnTo>
                  <a:pt x="167" y="1701"/>
                </a:lnTo>
                <a:lnTo>
                  <a:pt x="183" y="1709"/>
                </a:lnTo>
                <a:lnTo>
                  <a:pt x="183" y="1709"/>
                </a:lnTo>
                <a:lnTo>
                  <a:pt x="185" y="1710"/>
                </a:lnTo>
                <a:lnTo>
                  <a:pt x="186" y="1715"/>
                </a:lnTo>
                <a:lnTo>
                  <a:pt x="186" y="1719"/>
                </a:lnTo>
                <a:lnTo>
                  <a:pt x="185" y="1723"/>
                </a:lnTo>
                <a:lnTo>
                  <a:pt x="183" y="1729"/>
                </a:lnTo>
                <a:lnTo>
                  <a:pt x="179" y="1735"/>
                </a:lnTo>
                <a:lnTo>
                  <a:pt x="179" y="1735"/>
                </a:lnTo>
                <a:lnTo>
                  <a:pt x="175" y="1741"/>
                </a:lnTo>
                <a:lnTo>
                  <a:pt x="173" y="1748"/>
                </a:lnTo>
                <a:lnTo>
                  <a:pt x="172" y="1758"/>
                </a:lnTo>
                <a:lnTo>
                  <a:pt x="172" y="1771"/>
                </a:lnTo>
                <a:lnTo>
                  <a:pt x="176" y="1786"/>
                </a:lnTo>
                <a:lnTo>
                  <a:pt x="183" y="1805"/>
                </a:lnTo>
                <a:lnTo>
                  <a:pt x="191" y="1817"/>
                </a:lnTo>
                <a:lnTo>
                  <a:pt x="198" y="1828"/>
                </a:lnTo>
                <a:lnTo>
                  <a:pt x="198" y="1828"/>
                </a:lnTo>
                <a:lnTo>
                  <a:pt x="211" y="1846"/>
                </a:lnTo>
                <a:lnTo>
                  <a:pt x="218" y="1857"/>
                </a:lnTo>
                <a:lnTo>
                  <a:pt x="224" y="1869"/>
                </a:lnTo>
                <a:lnTo>
                  <a:pt x="228" y="1884"/>
                </a:lnTo>
                <a:lnTo>
                  <a:pt x="230" y="1900"/>
                </a:lnTo>
                <a:lnTo>
                  <a:pt x="228" y="1919"/>
                </a:lnTo>
                <a:lnTo>
                  <a:pt x="224" y="1939"/>
                </a:lnTo>
                <a:lnTo>
                  <a:pt x="224" y="1939"/>
                </a:lnTo>
                <a:lnTo>
                  <a:pt x="223" y="1957"/>
                </a:lnTo>
                <a:lnTo>
                  <a:pt x="220" y="1977"/>
                </a:lnTo>
                <a:lnTo>
                  <a:pt x="220" y="1999"/>
                </a:lnTo>
                <a:lnTo>
                  <a:pt x="221" y="2024"/>
                </a:lnTo>
                <a:lnTo>
                  <a:pt x="223" y="2035"/>
                </a:lnTo>
                <a:lnTo>
                  <a:pt x="226" y="2047"/>
                </a:lnTo>
                <a:lnTo>
                  <a:pt x="230" y="2057"/>
                </a:lnTo>
                <a:lnTo>
                  <a:pt x="234" y="2066"/>
                </a:lnTo>
                <a:lnTo>
                  <a:pt x="240" y="2075"/>
                </a:lnTo>
                <a:lnTo>
                  <a:pt x="249" y="2081"/>
                </a:lnTo>
                <a:lnTo>
                  <a:pt x="249" y="2081"/>
                </a:lnTo>
                <a:lnTo>
                  <a:pt x="250" y="2083"/>
                </a:lnTo>
                <a:lnTo>
                  <a:pt x="259" y="2089"/>
                </a:lnTo>
                <a:lnTo>
                  <a:pt x="275" y="2098"/>
                </a:lnTo>
                <a:lnTo>
                  <a:pt x="287" y="2102"/>
                </a:lnTo>
                <a:lnTo>
                  <a:pt x="300" y="2108"/>
                </a:lnTo>
                <a:lnTo>
                  <a:pt x="315" y="2113"/>
                </a:lnTo>
                <a:lnTo>
                  <a:pt x="333" y="2116"/>
                </a:lnTo>
                <a:lnTo>
                  <a:pt x="354" y="2118"/>
                </a:lnTo>
                <a:lnTo>
                  <a:pt x="379" y="2121"/>
                </a:lnTo>
                <a:lnTo>
                  <a:pt x="405" y="2121"/>
                </a:lnTo>
                <a:lnTo>
                  <a:pt x="434" y="2121"/>
                </a:lnTo>
                <a:lnTo>
                  <a:pt x="468" y="2120"/>
                </a:lnTo>
                <a:lnTo>
                  <a:pt x="506" y="2116"/>
                </a:lnTo>
                <a:lnTo>
                  <a:pt x="506" y="2116"/>
                </a:lnTo>
                <a:lnTo>
                  <a:pt x="568" y="2107"/>
                </a:lnTo>
                <a:lnTo>
                  <a:pt x="605" y="2104"/>
                </a:lnTo>
                <a:lnTo>
                  <a:pt x="624" y="2102"/>
                </a:lnTo>
                <a:lnTo>
                  <a:pt x="644" y="2102"/>
                </a:lnTo>
                <a:lnTo>
                  <a:pt x="663" y="2105"/>
                </a:lnTo>
                <a:lnTo>
                  <a:pt x="682" y="2108"/>
                </a:lnTo>
                <a:lnTo>
                  <a:pt x="702" y="2113"/>
                </a:lnTo>
                <a:lnTo>
                  <a:pt x="721" y="2120"/>
                </a:lnTo>
                <a:lnTo>
                  <a:pt x="739" y="2129"/>
                </a:lnTo>
                <a:lnTo>
                  <a:pt x="756" y="2140"/>
                </a:lnTo>
                <a:lnTo>
                  <a:pt x="772" y="2155"/>
                </a:lnTo>
                <a:lnTo>
                  <a:pt x="788" y="2171"/>
                </a:lnTo>
                <a:lnTo>
                  <a:pt x="788" y="2171"/>
                </a:lnTo>
                <a:lnTo>
                  <a:pt x="800" y="2213"/>
                </a:lnTo>
                <a:lnTo>
                  <a:pt x="810" y="2260"/>
                </a:lnTo>
                <a:lnTo>
                  <a:pt x="822" y="2318"/>
                </a:lnTo>
                <a:lnTo>
                  <a:pt x="828" y="2350"/>
                </a:lnTo>
                <a:lnTo>
                  <a:pt x="832" y="2382"/>
                </a:lnTo>
                <a:lnTo>
                  <a:pt x="835" y="2416"/>
                </a:lnTo>
                <a:lnTo>
                  <a:pt x="838" y="2449"/>
                </a:lnTo>
                <a:lnTo>
                  <a:pt x="838" y="2483"/>
                </a:lnTo>
                <a:lnTo>
                  <a:pt x="836" y="2515"/>
                </a:lnTo>
                <a:lnTo>
                  <a:pt x="832" y="2546"/>
                </a:lnTo>
                <a:lnTo>
                  <a:pt x="826" y="2575"/>
                </a:lnTo>
                <a:lnTo>
                  <a:pt x="638" y="2980"/>
                </a:lnTo>
                <a:lnTo>
                  <a:pt x="2235" y="298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 rot="17100000">
            <a:off x="2677955" y="3449796"/>
            <a:ext cx="1554162" cy="1552575"/>
          </a:xfrm>
          <a:custGeom>
            <a:avLst/>
            <a:gdLst>
              <a:gd name="T0" fmla="*/ 2349 w 4051"/>
              <a:gd name="T1" fmla="*/ 461 h 4050"/>
              <a:gd name="T2" fmla="*/ 2576 w 4051"/>
              <a:gd name="T3" fmla="*/ 526 h 4050"/>
              <a:gd name="T4" fmla="*/ 3051 w 4051"/>
              <a:gd name="T5" fmla="*/ 800 h 4050"/>
              <a:gd name="T6" fmla="*/ 3221 w 4051"/>
              <a:gd name="T7" fmla="*/ 965 h 4050"/>
              <a:gd name="T8" fmla="*/ 3509 w 4051"/>
              <a:gd name="T9" fmla="*/ 1433 h 4050"/>
              <a:gd name="T10" fmla="*/ 3557 w 4051"/>
              <a:gd name="T11" fmla="*/ 1572 h 4050"/>
              <a:gd name="T12" fmla="*/ 3607 w 4051"/>
              <a:gd name="T13" fmla="*/ 1799 h 4050"/>
              <a:gd name="T14" fmla="*/ 3589 w 4051"/>
              <a:gd name="T15" fmla="*/ 2348 h 4050"/>
              <a:gd name="T16" fmla="*/ 3524 w 4051"/>
              <a:gd name="T17" fmla="*/ 2576 h 4050"/>
              <a:gd name="T18" fmla="*/ 3250 w 4051"/>
              <a:gd name="T19" fmla="*/ 3050 h 4050"/>
              <a:gd name="T20" fmla="*/ 3085 w 4051"/>
              <a:gd name="T21" fmla="*/ 3219 h 4050"/>
              <a:gd name="T22" fmla="*/ 2617 w 4051"/>
              <a:gd name="T23" fmla="*/ 3508 h 4050"/>
              <a:gd name="T24" fmla="*/ 2480 w 4051"/>
              <a:gd name="T25" fmla="*/ 3555 h 4050"/>
              <a:gd name="T26" fmla="*/ 2255 w 4051"/>
              <a:gd name="T27" fmla="*/ 3605 h 4050"/>
              <a:gd name="T28" fmla="*/ 1704 w 4051"/>
              <a:gd name="T29" fmla="*/ 3589 h 4050"/>
              <a:gd name="T30" fmla="*/ 1477 w 4051"/>
              <a:gd name="T31" fmla="*/ 3525 h 4050"/>
              <a:gd name="T32" fmla="*/ 1001 w 4051"/>
              <a:gd name="T33" fmla="*/ 3250 h 4050"/>
              <a:gd name="T34" fmla="*/ 832 w 4051"/>
              <a:gd name="T35" fmla="*/ 3086 h 4050"/>
              <a:gd name="T36" fmla="*/ 543 w 4051"/>
              <a:gd name="T37" fmla="*/ 2616 h 4050"/>
              <a:gd name="T38" fmla="*/ 495 w 4051"/>
              <a:gd name="T39" fmla="*/ 2478 h 4050"/>
              <a:gd name="T40" fmla="*/ 445 w 4051"/>
              <a:gd name="T41" fmla="*/ 2254 h 4050"/>
              <a:gd name="T42" fmla="*/ 461 w 4051"/>
              <a:gd name="T43" fmla="*/ 1703 h 4050"/>
              <a:gd name="T44" fmla="*/ 526 w 4051"/>
              <a:gd name="T45" fmla="*/ 1477 h 4050"/>
              <a:gd name="T46" fmla="*/ 800 w 4051"/>
              <a:gd name="T47" fmla="*/ 999 h 4050"/>
              <a:gd name="T48" fmla="*/ 964 w 4051"/>
              <a:gd name="T49" fmla="*/ 831 h 4050"/>
              <a:gd name="T50" fmla="*/ 1434 w 4051"/>
              <a:gd name="T51" fmla="*/ 541 h 4050"/>
              <a:gd name="T52" fmla="*/ 1573 w 4051"/>
              <a:gd name="T53" fmla="*/ 493 h 4050"/>
              <a:gd name="T54" fmla="*/ 1800 w 4051"/>
              <a:gd name="T55" fmla="*/ 444 h 4050"/>
              <a:gd name="T56" fmla="*/ 1815 w 4051"/>
              <a:gd name="T57" fmla="*/ 1102 h 4050"/>
              <a:gd name="T58" fmla="*/ 2047 w 4051"/>
              <a:gd name="T59" fmla="*/ 1079 h 4050"/>
              <a:gd name="T60" fmla="*/ 2273 w 4051"/>
              <a:gd name="T61" fmla="*/ 1112 h 4050"/>
              <a:gd name="T62" fmla="*/ 2482 w 4051"/>
              <a:gd name="T63" fmla="*/ 1197 h 4050"/>
              <a:gd name="T64" fmla="*/ 2667 w 4051"/>
              <a:gd name="T65" fmla="*/ 1329 h 4050"/>
              <a:gd name="T66" fmla="*/ 2817 w 4051"/>
              <a:gd name="T67" fmla="*/ 1506 h 4050"/>
              <a:gd name="T68" fmla="*/ 2922 w 4051"/>
              <a:gd name="T69" fmla="*/ 1722 h 4050"/>
              <a:gd name="T70" fmla="*/ 2969 w 4051"/>
              <a:gd name="T71" fmla="*/ 1954 h 4050"/>
              <a:gd name="T72" fmla="*/ 2958 w 4051"/>
              <a:gd name="T73" fmla="*/ 2183 h 4050"/>
              <a:gd name="T74" fmla="*/ 2893 w 4051"/>
              <a:gd name="T75" fmla="*/ 2400 h 4050"/>
              <a:gd name="T76" fmla="*/ 2779 w 4051"/>
              <a:gd name="T77" fmla="*/ 2596 h 4050"/>
              <a:gd name="T78" fmla="*/ 2619 w 4051"/>
              <a:gd name="T79" fmla="*/ 2760 h 4050"/>
              <a:gd name="T80" fmla="*/ 2419 w 4051"/>
              <a:gd name="T81" fmla="*/ 2885 h 4050"/>
              <a:gd name="T82" fmla="*/ 2189 w 4051"/>
              <a:gd name="T83" fmla="*/ 2956 h 4050"/>
              <a:gd name="T84" fmla="*/ 1958 w 4051"/>
              <a:gd name="T85" fmla="*/ 2968 h 4050"/>
              <a:gd name="T86" fmla="*/ 1735 w 4051"/>
              <a:gd name="T87" fmla="*/ 2925 h 4050"/>
              <a:gd name="T88" fmla="*/ 1529 w 4051"/>
              <a:gd name="T89" fmla="*/ 2830 h 4050"/>
              <a:gd name="T90" fmla="*/ 1351 w 4051"/>
              <a:gd name="T91" fmla="*/ 2688 h 4050"/>
              <a:gd name="T92" fmla="*/ 1209 w 4051"/>
              <a:gd name="T93" fmla="*/ 2502 h 4050"/>
              <a:gd name="T94" fmla="*/ 1115 w 4051"/>
              <a:gd name="T95" fmla="*/ 2280 h 4050"/>
              <a:gd name="T96" fmla="*/ 1080 w 4051"/>
              <a:gd name="T97" fmla="*/ 2049 h 4050"/>
              <a:gd name="T98" fmla="*/ 1101 w 4051"/>
              <a:gd name="T99" fmla="*/ 1822 h 4050"/>
              <a:gd name="T100" fmla="*/ 1176 w 4051"/>
              <a:gd name="T101" fmla="*/ 1608 h 4050"/>
              <a:gd name="T102" fmla="*/ 1301 w 4051"/>
              <a:gd name="T103" fmla="*/ 1418 h 4050"/>
              <a:gd name="T104" fmla="*/ 1469 w 4051"/>
              <a:gd name="T105" fmla="*/ 1260 h 4050"/>
              <a:gd name="T106" fmla="*/ 1678 w 4051"/>
              <a:gd name="T107" fmla="*/ 1146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51" h="4050">
                <a:moveTo>
                  <a:pt x="1818" y="0"/>
                </a:moveTo>
                <a:lnTo>
                  <a:pt x="2240" y="0"/>
                </a:lnTo>
                <a:lnTo>
                  <a:pt x="2255" y="444"/>
                </a:lnTo>
                <a:lnTo>
                  <a:pt x="2302" y="452"/>
                </a:lnTo>
                <a:lnTo>
                  <a:pt x="2349" y="461"/>
                </a:lnTo>
                <a:lnTo>
                  <a:pt x="2395" y="471"/>
                </a:lnTo>
                <a:lnTo>
                  <a:pt x="2441" y="483"/>
                </a:lnTo>
                <a:lnTo>
                  <a:pt x="2487" y="495"/>
                </a:lnTo>
                <a:lnTo>
                  <a:pt x="2532" y="510"/>
                </a:lnTo>
                <a:lnTo>
                  <a:pt x="2576" y="526"/>
                </a:lnTo>
                <a:lnTo>
                  <a:pt x="2621" y="542"/>
                </a:lnTo>
                <a:lnTo>
                  <a:pt x="2857" y="166"/>
                </a:lnTo>
                <a:lnTo>
                  <a:pt x="3223" y="377"/>
                </a:lnTo>
                <a:lnTo>
                  <a:pt x="3015" y="771"/>
                </a:lnTo>
                <a:lnTo>
                  <a:pt x="3051" y="800"/>
                </a:lnTo>
                <a:lnTo>
                  <a:pt x="3087" y="831"/>
                </a:lnTo>
                <a:lnTo>
                  <a:pt x="3121" y="863"/>
                </a:lnTo>
                <a:lnTo>
                  <a:pt x="3156" y="896"/>
                </a:lnTo>
                <a:lnTo>
                  <a:pt x="3189" y="930"/>
                </a:lnTo>
                <a:lnTo>
                  <a:pt x="3221" y="965"/>
                </a:lnTo>
                <a:lnTo>
                  <a:pt x="3252" y="1001"/>
                </a:lnTo>
                <a:lnTo>
                  <a:pt x="3283" y="1039"/>
                </a:lnTo>
                <a:lnTo>
                  <a:pt x="3675" y="831"/>
                </a:lnTo>
                <a:lnTo>
                  <a:pt x="3887" y="1197"/>
                </a:lnTo>
                <a:lnTo>
                  <a:pt x="3509" y="1433"/>
                </a:lnTo>
                <a:lnTo>
                  <a:pt x="3510" y="1436"/>
                </a:lnTo>
                <a:lnTo>
                  <a:pt x="3511" y="1437"/>
                </a:lnTo>
                <a:lnTo>
                  <a:pt x="3528" y="1481"/>
                </a:lnTo>
                <a:lnTo>
                  <a:pt x="3543" y="1527"/>
                </a:lnTo>
                <a:lnTo>
                  <a:pt x="3557" y="1572"/>
                </a:lnTo>
                <a:lnTo>
                  <a:pt x="3570" y="1617"/>
                </a:lnTo>
                <a:lnTo>
                  <a:pt x="3581" y="1663"/>
                </a:lnTo>
                <a:lnTo>
                  <a:pt x="3591" y="1709"/>
                </a:lnTo>
                <a:lnTo>
                  <a:pt x="3599" y="1753"/>
                </a:lnTo>
                <a:lnTo>
                  <a:pt x="3607" y="1799"/>
                </a:lnTo>
                <a:lnTo>
                  <a:pt x="4051" y="1816"/>
                </a:lnTo>
                <a:lnTo>
                  <a:pt x="4051" y="2238"/>
                </a:lnTo>
                <a:lnTo>
                  <a:pt x="3606" y="2254"/>
                </a:lnTo>
                <a:lnTo>
                  <a:pt x="3598" y="2301"/>
                </a:lnTo>
                <a:lnTo>
                  <a:pt x="3589" y="2348"/>
                </a:lnTo>
                <a:lnTo>
                  <a:pt x="3579" y="2395"/>
                </a:lnTo>
                <a:lnTo>
                  <a:pt x="3568" y="2440"/>
                </a:lnTo>
                <a:lnTo>
                  <a:pt x="3555" y="2485"/>
                </a:lnTo>
                <a:lnTo>
                  <a:pt x="3540" y="2531"/>
                </a:lnTo>
                <a:lnTo>
                  <a:pt x="3524" y="2576"/>
                </a:lnTo>
                <a:lnTo>
                  <a:pt x="3508" y="2619"/>
                </a:lnTo>
                <a:lnTo>
                  <a:pt x="3884" y="2857"/>
                </a:lnTo>
                <a:lnTo>
                  <a:pt x="3673" y="3223"/>
                </a:lnTo>
                <a:lnTo>
                  <a:pt x="3279" y="3013"/>
                </a:lnTo>
                <a:lnTo>
                  <a:pt x="3250" y="3050"/>
                </a:lnTo>
                <a:lnTo>
                  <a:pt x="3219" y="3086"/>
                </a:lnTo>
                <a:lnTo>
                  <a:pt x="3187" y="3121"/>
                </a:lnTo>
                <a:lnTo>
                  <a:pt x="3154" y="3154"/>
                </a:lnTo>
                <a:lnTo>
                  <a:pt x="3120" y="3188"/>
                </a:lnTo>
                <a:lnTo>
                  <a:pt x="3085" y="3219"/>
                </a:lnTo>
                <a:lnTo>
                  <a:pt x="3049" y="3251"/>
                </a:lnTo>
                <a:lnTo>
                  <a:pt x="3012" y="3281"/>
                </a:lnTo>
                <a:lnTo>
                  <a:pt x="3219" y="3675"/>
                </a:lnTo>
                <a:lnTo>
                  <a:pt x="2854" y="3885"/>
                </a:lnTo>
                <a:lnTo>
                  <a:pt x="2617" y="3508"/>
                </a:lnTo>
                <a:lnTo>
                  <a:pt x="2616" y="3508"/>
                </a:lnTo>
                <a:lnTo>
                  <a:pt x="2613" y="3509"/>
                </a:lnTo>
                <a:lnTo>
                  <a:pt x="2569" y="3526"/>
                </a:lnTo>
                <a:lnTo>
                  <a:pt x="2524" y="3542"/>
                </a:lnTo>
                <a:lnTo>
                  <a:pt x="2480" y="3555"/>
                </a:lnTo>
                <a:lnTo>
                  <a:pt x="2434" y="3568"/>
                </a:lnTo>
                <a:lnTo>
                  <a:pt x="2390" y="3580"/>
                </a:lnTo>
                <a:lnTo>
                  <a:pt x="2345" y="3590"/>
                </a:lnTo>
                <a:lnTo>
                  <a:pt x="2300" y="3598"/>
                </a:lnTo>
                <a:lnTo>
                  <a:pt x="2255" y="3605"/>
                </a:lnTo>
                <a:lnTo>
                  <a:pt x="2240" y="4050"/>
                </a:lnTo>
                <a:lnTo>
                  <a:pt x="1812" y="4050"/>
                </a:lnTo>
                <a:lnTo>
                  <a:pt x="1796" y="3605"/>
                </a:lnTo>
                <a:lnTo>
                  <a:pt x="1749" y="3598"/>
                </a:lnTo>
                <a:lnTo>
                  <a:pt x="1704" y="3589"/>
                </a:lnTo>
                <a:lnTo>
                  <a:pt x="1658" y="3579"/>
                </a:lnTo>
                <a:lnTo>
                  <a:pt x="1612" y="3567"/>
                </a:lnTo>
                <a:lnTo>
                  <a:pt x="1567" y="3554"/>
                </a:lnTo>
                <a:lnTo>
                  <a:pt x="1522" y="3539"/>
                </a:lnTo>
                <a:lnTo>
                  <a:pt x="1477" y="3525"/>
                </a:lnTo>
                <a:lnTo>
                  <a:pt x="1434" y="3508"/>
                </a:lnTo>
                <a:lnTo>
                  <a:pt x="1198" y="3885"/>
                </a:lnTo>
                <a:lnTo>
                  <a:pt x="828" y="3671"/>
                </a:lnTo>
                <a:lnTo>
                  <a:pt x="1037" y="3279"/>
                </a:lnTo>
                <a:lnTo>
                  <a:pt x="1001" y="3250"/>
                </a:lnTo>
                <a:lnTo>
                  <a:pt x="965" y="3218"/>
                </a:lnTo>
                <a:lnTo>
                  <a:pt x="930" y="3187"/>
                </a:lnTo>
                <a:lnTo>
                  <a:pt x="897" y="3154"/>
                </a:lnTo>
                <a:lnTo>
                  <a:pt x="864" y="3121"/>
                </a:lnTo>
                <a:lnTo>
                  <a:pt x="832" y="3086"/>
                </a:lnTo>
                <a:lnTo>
                  <a:pt x="802" y="3050"/>
                </a:lnTo>
                <a:lnTo>
                  <a:pt x="771" y="3013"/>
                </a:lnTo>
                <a:lnTo>
                  <a:pt x="379" y="3223"/>
                </a:lnTo>
                <a:lnTo>
                  <a:pt x="165" y="2852"/>
                </a:lnTo>
                <a:lnTo>
                  <a:pt x="543" y="2616"/>
                </a:lnTo>
                <a:lnTo>
                  <a:pt x="542" y="2614"/>
                </a:lnTo>
                <a:lnTo>
                  <a:pt x="541" y="2612"/>
                </a:lnTo>
                <a:lnTo>
                  <a:pt x="524" y="2568"/>
                </a:lnTo>
                <a:lnTo>
                  <a:pt x="508" y="2523"/>
                </a:lnTo>
                <a:lnTo>
                  <a:pt x="495" y="2478"/>
                </a:lnTo>
                <a:lnTo>
                  <a:pt x="481" y="2434"/>
                </a:lnTo>
                <a:lnTo>
                  <a:pt x="470" y="2389"/>
                </a:lnTo>
                <a:lnTo>
                  <a:pt x="461" y="2344"/>
                </a:lnTo>
                <a:lnTo>
                  <a:pt x="452" y="2298"/>
                </a:lnTo>
                <a:lnTo>
                  <a:pt x="445" y="2254"/>
                </a:lnTo>
                <a:lnTo>
                  <a:pt x="0" y="2238"/>
                </a:lnTo>
                <a:lnTo>
                  <a:pt x="0" y="1812"/>
                </a:lnTo>
                <a:lnTo>
                  <a:pt x="445" y="1796"/>
                </a:lnTo>
                <a:lnTo>
                  <a:pt x="452" y="1749"/>
                </a:lnTo>
                <a:lnTo>
                  <a:pt x="461" y="1703"/>
                </a:lnTo>
                <a:lnTo>
                  <a:pt x="471" y="1657"/>
                </a:lnTo>
                <a:lnTo>
                  <a:pt x="484" y="1611"/>
                </a:lnTo>
                <a:lnTo>
                  <a:pt x="496" y="1565"/>
                </a:lnTo>
                <a:lnTo>
                  <a:pt x="511" y="1521"/>
                </a:lnTo>
                <a:lnTo>
                  <a:pt x="526" y="1477"/>
                </a:lnTo>
                <a:lnTo>
                  <a:pt x="543" y="1433"/>
                </a:lnTo>
                <a:lnTo>
                  <a:pt x="165" y="1197"/>
                </a:lnTo>
                <a:lnTo>
                  <a:pt x="379" y="827"/>
                </a:lnTo>
                <a:lnTo>
                  <a:pt x="771" y="1036"/>
                </a:lnTo>
                <a:lnTo>
                  <a:pt x="800" y="999"/>
                </a:lnTo>
                <a:lnTo>
                  <a:pt x="832" y="964"/>
                </a:lnTo>
                <a:lnTo>
                  <a:pt x="863" y="930"/>
                </a:lnTo>
                <a:lnTo>
                  <a:pt x="896" y="896"/>
                </a:lnTo>
                <a:lnTo>
                  <a:pt x="929" y="864"/>
                </a:lnTo>
                <a:lnTo>
                  <a:pt x="964" y="831"/>
                </a:lnTo>
                <a:lnTo>
                  <a:pt x="1000" y="800"/>
                </a:lnTo>
                <a:lnTo>
                  <a:pt x="1037" y="771"/>
                </a:lnTo>
                <a:lnTo>
                  <a:pt x="828" y="377"/>
                </a:lnTo>
                <a:lnTo>
                  <a:pt x="1198" y="164"/>
                </a:lnTo>
                <a:lnTo>
                  <a:pt x="1434" y="541"/>
                </a:lnTo>
                <a:lnTo>
                  <a:pt x="1436" y="540"/>
                </a:lnTo>
                <a:lnTo>
                  <a:pt x="1438" y="540"/>
                </a:lnTo>
                <a:lnTo>
                  <a:pt x="1483" y="522"/>
                </a:lnTo>
                <a:lnTo>
                  <a:pt x="1528" y="508"/>
                </a:lnTo>
                <a:lnTo>
                  <a:pt x="1573" y="493"/>
                </a:lnTo>
                <a:lnTo>
                  <a:pt x="1618" y="481"/>
                </a:lnTo>
                <a:lnTo>
                  <a:pt x="1663" y="470"/>
                </a:lnTo>
                <a:lnTo>
                  <a:pt x="1709" y="460"/>
                </a:lnTo>
                <a:lnTo>
                  <a:pt x="1755" y="451"/>
                </a:lnTo>
                <a:lnTo>
                  <a:pt x="1800" y="444"/>
                </a:lnTo>
                <a:lnTo>
                  <a:pt x="1818" y="0"/>
                </a:lnTo>
                <a:close/>
                <a:moveTo>
                  <a:pt x="1678" y="1146"/>
                </a:moveTo>
                <a:lnTo>
                  <a:pt x="1724" y="1129"/>
                </a:lnTo>
                <a:lnTo>
                  <a:pt x="1770" y="1114"/>
                </a:lnTo>
                <a:lnTo>
                  <a:pt x="1815" y="1102"/>
                </a:lnTo>
                <a:lnTo>
                  <a:pt x="1862" y="1093"/>
                </a:lnTo>
                <a:lnTo>
                  <a:pt x="1908" y="1086"/>
                </a:lnTo>
                <a:lnTo>
                  <a:pt x="1955" y="1081"/>
                </a:lnTo>
                <a:lnTo>
                  <a:pt x="2001" y="1079"/>
                </a:lnTo>
                <a:lnTo>
                  <a:pt x="2047" y="1079"/>
                </a:lnTo>
                <a:lnTo>
                  <a:pt x="2093" y="1081"/>
                </a:lnTo>
                <a:lnTo>
                  <a:pt x="2139" y="1085"/>
                </a:lnTo>
                <a:lnTo>
                  <a:pt x="2184" y="1092"/>
                </a:lnTo>
                <a:lnTo>
                  <a:pt x="2228" y="1101"/>
                </a:lnTo>
                <a:lnTo>
                  <a:pt x="2273" y="1112"/>
                </a:lnTo>
                <a:lnTo>
                  <a:pt x="2317" y="1124"/>
                </a:lnTo>
                <a:lnTo>
                  <a:pt x="2359" y="1140"/>
                </a:lnTo>
                <a:lnTo>
                  <a:pt x="2402" y="1157"/>
                </a:lnTo>
                <a:lnTo>
                  <a:pt x="2442" y="1176"/>
                </a:lnTo>
                <a:lnTo>
                  <a:pt x="2482" y="1197"/>
                </a:lnTo>
                <a:lnTo>
                  <a:pt x="2523" y="1220"/>
                </a:lnTo>
                <a:lnTo>
                  <a:pt x="2561" y="1244"/>
                </a:lnTo>
                <a:lnTo>
                  <a:pt x="2598" y="1271"/>
                </a:lnTo>
                <a:lnTo>
                  <a:pt x="2634" y="1299"/>
                </a:lnTo>
                <a:lnTo>
                  <a:pt x="2667" y="1329"/>
                </a:lnTo>
                <a:lnTo>
                  <a:pt x="2701" y="1362"/>
                </a:lnTo>
                <a:lnTo>
                  <a:pt x="2732" y="1395"/>
                </a:lnTo>
                <a:lnTo>
                  <a:pt x="2762" y="1431"/>
                </a:lnTo>
                <a:lnTo>
                  <a:pt x="2790" y="1468"/>
                </a:lnTo>
                <a:lnTo>
                  <a:pt x="2817" y="1506"/>
                </a:lnTo>
                <a:lnTo>
                  <a:pt x="2842" y="1546"/>
                </a:lnTo>
                <a:lnTo>
                  <a:pt x="2865" y="1589"/>
                </a:lnTo>
                <a:lnTo>
                  <a:pt x="2886" y="1631"/>
                </a:lnTo>
                <a:lnTo>
                  <a:pt x="2905" y="1676"/>
                </a:lnTo>
                <a:lnTo>
                  <a:pt x="2922" y="1722"/>
                </a:lnTo>
                <a:lnTo>
                  <a:pt x="2936" y="1768"/>
                </a:lnTo>
                <a:lnTo>
                  <a:pt x="2948" y="1815"/>
                </a:lnTo>
                <a:lnTo>
                  <a:pt x="2957" y="1861"/>
                </a:lnTo>
                <a:lnTo>
                  <a:pt x="2965" y="1908"/>
                </a:lnTo>
                <a:lnTo>
                  <a:pt x="2969" y="1954"/>
                </a:lnTo>
                <a:lnTo>
                  <a:pt x="2971" y="2001"/>
                </a:lnTo>
                <a:lnTo>
                  <a:pt x="2971" y="2047"/>
                </a:lnTo>
                <a:lnTo>
                  <a:pt x="2969" y="2092"/>
                </a:lnTo>
                <a:lnTo>
                  <a:pt x="2965" y="2138"/>
                </a:lnTo>
                <a:lnTo>
                  <a:pt x="2958" y="2183"/>
                </a:lnTo>
                <a:lnTo>
                  <a:pt x="2949" y="2228"/>
                </a:lnTo>
                <a:lnTo>
                  <a:pt x="2939" y="2271"/>
                </a:lnTo>
                <a:lnTo>
                  <a:pt x="2926" y="2315"/>
                </a:lnTo>
                <a:lnTo>
                  <a:pt x="2911" y="2359"/>
                </a:lnTo>
                <a:lnTo>
                  <a:pt x="2893" y="2400"/>
                </a:lnTo>
                <a:lnTo>
                  <a:pt x="2874" y="2442"/>
                </a:lnTo>
                <a:lnTo>
                  <a:pt x="2854" y="2482"/>
                </a:lnTo>
                <a:lnTo>
                  <a:pt x="2830" y="2521"/>
                </a:lnTo>
                <a:lnTo>
                  <a:pt x="2806" y="2559"/>
                </a:lnTo>
                <a:lnTo>
                  <a:pt x="2779" y="2596"/>
                </a:lnTo>
                <a:lnTo>
                  <a:pt x="2751" y="2632"/>
                </a:lnTo>
                <a:lnTo>
                  <a:pt x="2721" y="2666"/>
                </a:lnTo>
                <a:lnTo>
                  <a:pt x="2688" y="2699"/>
                </a:lnTo>
                <a:lnTo>
                  <a:pt x="2655" y="2731"/>
                </a:lnTo>
                <a:lnTo>
                  <a:pt x="2619" y="2760"/>
                </a:lnTo>
                <a:lnTo>
                  <a:pt x="2582" y="2790"/>
                </a:lnTo>
                <a:lnTo>
                  <a:pt x="2544" y="2816"/>
                </a:lnTo>
                <a:lnTo>
                  <a:pt x="2504" y="2841"/>
                </a:lnTo>
                <a:lnTo>
                  <a:pt x="2461" y="2863"/>
                </a:lnTo>
                <a:lnTo>
                  <a:pt x="2419" y="2885"/>
                </a:lnTo>
                <a:lnTo>
                  <a:pt x="2374" y="2904"/>
                </a:lnTo>
                <a:lnTo>
                  <a:pt x="2328" y="2921"/>
                </a:lnTo>
                <a:lnTo>
                  <a:pt x="2282" y="2935"/>
                </a:lnTo>
                <a:lnTo>
                  <a:pt x="2235" y="2946"/>
                </a:lnTo>
                <a:lnTo>
                  <a:pt x="2189" y="2956"/>
                </a:lnTo>
                <a:lnTo>
                  <a:pt x="2143" y="2963"/>
                </a:lnTo>
                <a:lnTo>
                  <a:pt x="2096" y="2968"/>
                </a:lnTo>
                <a:lnTo>
                  <a:pt x="2050" y="2970"/>
                </a:lnTo>
                <a:lnTo>
                  <a:pt x="2003" y="2970"/>
                </a:lnTo>
                <a:lnTo>
                  <a:pt x="1958" y="2968"/>
                </a:lnTo>
                <a:lnTo>
                  <a:pt x="1913" y="2964"/>
                </a:lnTo>
                <a:lnTo>
                  <a:pt x="1867" y="2957"/>
                </a:lnTo>
                <a:lnTo>
                  <a:pt x="1822" y="2948"/>
                </a:lnTo>
                <a:lnTo>
                  <a:pt x="1779" y="2937"/>
                </a:lnTo>
                <a:lnTo>
                  <a:pt x="1735" y="2925"/>
                </a:lnTo>
                <a:lnTo>
                  <a:pt x="1692" y="2909"/>
                </a:lnTo>
                <a:lnTo>
                  <a:pt x="1650" y="2893"/>
                </a:lnTo>
                <a:lnTo>
                  <a:pt x="1608" y="2874"/>
                </a:lnTo>
                <a:lnTo>
                  <a:pt x="1568" y="2852"/>
                </a:lnTo>
                <a:lnTo>
                  <a:pt x="1529" y="2830"/>
                </a:lnTo>
                <a:lnTo>
                  <a:pt x="1491" y="2805"/>
                </a:lnTo>
                <a:lnTo>
                  <a:pt x="1454" y="2778"/>
                </a:lnTo>
                <a:lnTo>
                  <a:pt x="1418" y="2749"/>
                </a:lnTo>
                <a:lnTo>
                  <a:pt x="1383" y="2719"/>
                </a:lnTo>
                <a:lnTo>
                  <a:pt x="1351" y="2688"/>
                </a:lnTo>
                <a:lnTo>
                  <a:pt x="1320" y="2654"/>
                </a:lnTo>
                <a:lnTo>
                  <a:pt x="1289" y="2618"/>
                </a:lnTo>
                <a:lnTo>
                  <a:pt x="1260" y="2581"/>
                </a:lnTo>
                <a:lnTo>
                  <a:pt x="1235" y="2542"/>
                </a:lnTo>
                <a:lnTo>
                  <a:pt x="1209" y="2502"/>
                </a:lnTo>
                <a:lnTo>
                  <a:pt x="1187" y="2461"/>
                </a:lnTo>
                <a:lnTo>
                  <a:pt x="1165" y="2417"/>
                </a:lnTo>
                <a:lnTo>
                  <a:pt x="1146" y="2372"/>
                </a:lnTo>
                <a:lnTo>
                  <a:pt x="1129" y="2326"/>
                </a:lnTo>
                <a:lnTo>
                  <a:pt x="1115" y="2280"/>
                </a:lnTo>
                <a:lnTo>
                  <a:pt x="1104" y="2235"/>
                </a:lnTo>
                <a:lnTo>
                  <a:pt x="1094" y="2189"/>
                </a:lnTo>
                <a:lnTo>
                  <a:pt x="1087" y="2142"/>
                </a:lnTo>
                <a:lnTo>
                  <a:pt x="1082" y="2096"/>
                </a:lnTo>
                <a:lnTo>
                  <a:pt x="1080" y="2049"/>
                </a:lnTo>
                <a:lnTo>
                  <a:pt x="1080" y="2003"/>
                </a:lnTo>
                <a:lnTo>
                  <a:pt x="1082" y="1957"/>
                </a:lnTo>
                <a:lnTo>
                  <a:pt x="1087" y="1911"/>
                </a:lnTo>
                <a:lnTo>
                  <a:pt x="1094" y="1866"/>
                </a:lnTo>
                <a:lnTo>
                  <a:pt x="1101" y="1822"/>
                </a:lnTo>
                <a:lnTo>
                  <a:pt x="1113" y="1777"/>
                </a:lnTo>
                <a:lnTo>
                  <a:pt x="1126" y="1733"/>
                </a:lnTo>
                <a:lnTo>
                  <a:pt x="1141" y="1691"/>
                </a:lnTo>
                <a:lnTo>
                  <a:pt x="1157" y="1649"/>
                </a:lnTo>
                <a:lnTo>
                  <a:pt x="1176" y="1608"/>
                </a:lnTo>
                <a:lnTo>
                  <a:pt x="1198" y="1568"/>
                </a:lnTo>
                <a:lnTo>
                  <a:pt x="1220" y="1528"/>
                </a:lnTo>
                <a:lnTo>
                  <a:pt x="1246" y="1490"/>
                </a:lnTo>
                <a:lnTo>
                  <a:pt x="1272" y="1453"/>
                </a:lnTo>
                <a:lnTo>
                  <a:pt x="1301" y="1418"/>
                </a:lnTo>
                <a:lnTo>
                  <a:pt x="1331" y="1383"/>
                </a:lnTo>
                <a:lnTo>
                  <a:pt x="1362" y="1349"/>
                </a:lnTo>
                <a:lnTo>
                  <a:pt x="1397" y="1318"/>
                </a:lnTo>
                <a:lnTo>
                  <a:pt x="1432" y="1288"/>
                </a:lnTo>
                <a:lnTo>
                  <a:pt x="1469" y="1260"/>
                </a:lnTo>
                <a:lnTo>
                  <a:pt x="1508" y="1233"/>
                </a:lnTo>
                <a:lnTo>
                  <a:pt x="1548" y="1208"/>
                </a:lnTo>
                <a:lnTo>
                  <a:pt x="1589" y="1185"/>
                </a:lnTo>
                <a:lnTo>
                  <a:pt x="1633" y="1165"/>
                </a:lnTo>
                <a:lnTo>
                  <a:pt x="1678" y="1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Freeform 16"/>
          <p:cNvSpPr>
            <a:spLocks noEditPoints="1"/>
          </p:cNvSpPr>
          <p:nvPr/>
        </p:nvSpPr>
        <p:spPr bwMode="auto">
          <a:xfrm rot="17100000">
            <a:off x="3408045" y="2633663"/>
            <a:ext cx="1017587" cy="1017588"/>
          </a:xfrm>
          <a:custGeom>
            <a:avLst/>
            <a:gdLst>
              <a:gd name="T0" fmla="*/ 1274 w 2651"/>
              <a:gd name="T1" fmla="*/ 2321 h 2651"/>
              <a:gd name="T2" fmla="*/ 1111 w 2651"/>
              <a:gd name="T3" fmla="*/ 2300 h 2651"/>
              <a:gd name="T4" fmla="*/ 955 w 2651"/>
              <a:gd name="T5" fmla="*/ 2251 h 2651"/>
              <a:gd name="T6" fmla="*/ 556 w 2651"/>
              <a:gd name="T7" fmla="*/ 1959 h 2651"/>
              <a:gd name="T8" fmla="*/ 459 w 2651"/>
              <a:gd name="T9" fmla="*/ 1817 h 2651"/>
              <a:gd name="T10" fmla="*/ 75 w 2651"/>
              <a:gd name="T11" fmla="*/ 1765 h 2651"/>
              <a:gd name="T12" fmla="*/ 338 w 2651"/>
              <a:gd name="T13" fmla="*/ 1192 h 2651"/>
              <a:gd name="T14" fmla="*/ 373 w 2651"/>
              <a:gd name="T15" fmla="*/ 1032 h 2651"/>
              <a:gd name="T16" fmla="*/ 375 w 2651"/>
              <a:gd name="T17" fmla="*/ 402 h 2651"/>
              <a:gd name="T18" fmla="*/ 764 w 2651"/>
              <a:gd name="T19" fmla="*/ 501 h 2651"/>
              <a:gd name="T20" fmla="*/ 903 w 2651"/>
              <a:gd name="T21" fmla="*/ 423 h 2651"/>
              <a:gd name="T22" fmla="*/ 1378 w 2651"/>
              <a:gd name="T23" fmla="*/ 330 h 2651"/>
              <a:gd name="T24" fmla="*/ 1542 w 2651"/>
              <a:gd name="T25" fmla="*/ 352 h 2651"/>
              <a:gd name="T26" fmla="*/ 1700 w 2651"/>
              <a:gd name="T27" fmla="*/ 402 h 2651"/>
              <a:gd name="T28" fmla="*/ 2096 w 2651"/>
              <a:gd name="T29" fmla="*/ 692 h 2651"/>
              <a:gd name="T30" fmla="*/ 2195 w 2651"/>
              <a:gd name="T31" fmla="*/ 835 h 2651"/>
              <a:gd name="T32" fmla="*/ 2577 w 2651"/>
              <a:gd name="T33" fmla="*/ 891 h 2651"/>
              <a:gd name="T34" fmla="*/ 2314 w 2651"/>
              <a:gd name="T35" fmla="*/ 1459 h 2651"/>
              <a:gd name="T36" fmla="*/ 2279 w 2651"/>
              <a:gd name="T37" fmla="*/ 1621 h 2651"/>
              <a:gd name="T38" fmla="*/ 2277 w 2651"/>
              <a:gd name="T39" fmla="*/ 2249 h 2651"/>
              <a:gd name="T40" fmla="*/ 1888 w 2651"/>
              <a:gd name="T41" fmla="*/ 2149 h 2651"/>
              <a:gd name="T42" fmla="*/ 1751 w 2651"/>
              <a:gd name="T43" fmla="*/ 2227 h 2651"/>
              <a:gd name="T44" fmla="*/ 1378 w 2651"/>
              <a:gd name="T45" fmla="*/ 820 h 2651"/>
              <a:gd name="T46" fmla="*/ 1477 w 2651"/>
              <a:gd name="T47" fmla="*/ 840 h 2651"/>
              <a:gd name="T48" fmla="*/ 1568 w 2651"/>
              <a:gd name="T49" fmla="*/ 880 h 2651"/>
              <a:gd name="T50" fmla="*/ 1649 w 2651"/>
              <a:gd name="T51" fmla="*/ 934 h 2651"/>
              <a:gd name="T52" fmla="*/ 1718 w 2651"/>
              <a:gd name="T53" fmla="*/ 1003 h 2651"/>
              <a:gd name="T54" fmla="*/ 1773 w 2651"/>
              <a:gd name="T55" fmla="*/ 1083 h 2651"/>
              <a:gd name="T56" fmla="*/ 1811 w 2651"/>
              <a:gd name="T57" fmla="*/ 1175 h 2651"/>
              <a:gd name="T58" fmla="*/ 1831 w 2651"/>
              <a:gd name="T59" fmla="*/ 1273 h 2651"/>
              <a:gd name="T60" fmla="*/ 1831 w 2651"/>
              <a:gd name="T61" fmla="*/ 1378 h 2651"/>
              <a:gd name="T62" fmla="*/ 1811 w 2651"/>
              <a:gd name="T63" fmla="*/ 1476 h 2651"/>
              <a:gd name="T64" fmla="*/ 1773 w 2651"/>
              <a:gd name="T65" fmla="*/ 1568 h 2651"/>
              <a:gd name="T66" fmla="*/ 1718 w 2651"/>
              <a:gd name="T67" fmla="*/ 1648 h 2651"/>
              <a:gd name="T68" fmla="*/ 1649 w 2651"/>
              <a:gd name="T69" fmla="*/ 1718 h 2651"/>
              <a:gd name="T70" fmla="*/ 1568 w 2651"/>
              <a:gd name="T71" fmla="*/ 1771 h 2651"/>
              <a:gd name="T72" fmla="*/ 1477 w 2651"/>
              <a:gd name="T73" fmla="*/ 1811 h 2651"/>
              <a:gd name="T74" fmla="*/ 1378 w 2651"/>
              <a:gd name="T75" fmla="*/ 1831 h 2651"/>
              <a:gd name="T76" fmla="*/ 1274 w 2651"/>
              <a:gd name="T77" fmla="*/ 1831 h 2651"/>
              <a:gd name="T78" fmla="*/ 1175 w 2651"/>
              <a:gd name="T79" fmla="*/ 1811 h 2651"/>
              <a:gd name="T80" fmla="*/ 1085 w 2651"/>
              <a:gd name="T81" fmla="*/ 1771 h 2651"/>
              <a:gd name="T82" fmla="*/ 1003 w 2651"/>
              <a:gd name="T83" fmla="*/ 1718 h 2651"/>
              <a:gd name="T84" fmla="*/ 935 w 2651"/>
              <a:gd name="T85" fmla="*/ 1648 h 2651"/>
              <a:gd name="T86" fmla="*/ 880 w 2651"/>
              <a:gd name="T87" fmla="*/ 1568 h 2651"/>
              <a:gd name="T88" fmla="*/ 842 w 2651"/>
              <a:gd name="T89" fmla="*/ 1476 h 2651"/>
              <a:gd name="T90" fmla="*/ 820 w 2651"/>
              <a:gd name="T91" fmla="*/ 1378 h 2651"/>
              <a:gd name="T92" fmla="*/ 820 w 2651"/>
              <a:gd name="T93" fmla="*/ 1273 h 2651"/>
              <a:gd name="T94" fmla="*/ 842 w 2651"/>
              <a:gd name="T95" fmla="*/ 1175 h 2651"/>
              <a:gd name="T96" fmla="*/ 880 w 2651"/>
              <a:gd name="T97" fmla="*/ 1083 h 2651"/>
              <a:gd name="T98" fmla="*/ 935 w 2651"/>
              <a:gd name="T99" fmla="*/ 1003 h 2651"/>
              <a:gd name="T100" fmla="*/ 1003 w 2651"/>
              <a:gd name="T101" fmla="*/ 934 h 2651"/>
              <a:gd name="T102" fmla="*/ 1085 w 2651"/>
              <a:gd name="T103" fmla="*/ 880 h 2651"/>
              <a:gd name="T104" fmla="*/ 1175 w 2651"/>
              <a:gd name="T105" fmla="*/ 840 h 2651"/>
              <a:gd name="T106" fmla="*/ 1274 w 2651"/>
              <a:gd name="T107" fmla="*/ 820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1" h="2651">
                <a:moveTo>
                  <a:pt x="1718" y="2243"/>
                </a:moveTo>
                <a:lnTo>
                  <a:pt x="1765" y="2576"/>
                </a:lnTo>
                <a:lnTo>
                  <a:pt x="1345" y="2651"/>
                </a:lnTo>
                <a:lnTo>
                  <a:pt x="1274" y="2321"/>
                </a:lnTo>
                <a:lnTo>
                  <a:pt x="1233" y="2319"/>
                </a:lnTo>
                <a:lnTo>
                  <a:pt x="1192" y="2313"/>
                </a:lnTo>
                <a:lnTo>
                  <a:pt x="1152" y="2307"/>
                </a:lnTo>
                <a:lnTo>
                  <a:pt x="1111" y="2300"/>
                </a:lnTo>
                <a:lnTo>
                  <a:pt x="1072" y="2290"/>
                </a:lnTo>
                <a:lnTo>
                  <a:pt x="1032" y="2278"/>
                </a:lnTo>
                <a:lnTo>
                  <a:pt x="994" y="2265"/>
                </a:lnTo>
                <a:lnTo>
                  <a:pt x="955" y="2251"/>
                </a:lnTo>
                <a:lnTo>
                  <a:pt x="752" y="2520"/>
                </a:lnTo>
                <a:lnTo>
                  <a:pt x="402" y="2276"/>
                </a:lnTo>
                <a:lnTo>
                  <a:pt x="585" y="1993"/>
                </a:lnTo>
                <a:lnTo>
                  <a:pt x="556" y="1959"/>
                </a:lnTo>
                <a:lnTo>
                  <a:pt x="528" y="1924"/>
                </a:lnTo>
                <a:lnTo>
                  <a:pt x="503" y="1888"/>
                </a:lnTo>
                <a:lnTo>
                  <a:pt x="478" y="1850"/>
                </a:lnTo>
                <a:lnTo>
                  <a:pt x="459" y="1817"/>
                </a:lnTo>
                <a:lnTo>
                  <a:pt x="441" y="1784"/>
                </a:lnTo>
                <a:lnTo>
                  <a:pt x="424" y="1751"/>
                </a:lnTo>
                <a:lnTo>
                  <a:pt x="409" y="1718"/>
                </a:lnTo>
                <a:lnTo>
                  <a:pt x="75" y="1765"/>
                </a:lnTo>
                <a:lnTo>
                  <a:pt x="0" y="1344"/>
                </a:lnTo>
                <a:lnTo>
                  <a:pt x="330" y="1273"/>
                </a:lnTo>
                <a:lnTo>
                  <a:pt x="334" y="1233"/>
                </a:lnTo>
                <a:lnTo>
                  <a:pt x="338" y="1192"/>
                </a:lnTo>
                <a:lnTo>
                  <a:pt x="345" y="1151"/>
                </a:lnTo>
                <a:lnTo>
                  <a:pt x="353" y="1111"/>
                </a:lnTo>
                <a:lnTo>
                  <a:pt x="362" y="1071"/>
                </a:lnTo>
                <a:lnTo>
                  <a:pt x="373" y="1032"/>
                </a:lnTo>
                <a:lnTo>
                  <a:pt x="386" y="993"/>
                </a:lnTo>
                <a:lnTo>
                  <a:pt x="401" y="955"/>
                </a:lnTo>
                <a:lnTo>
                  <a:pt x="131" y="752"/>
                </a:lnTo>
                <a:lnTo>
                  <a:pt x="375" y="402"/>
                </a:lnTo>
                <a:lnTo>
                  <a:pt x="658" y="584"/>
                </a:lnTo>
                <a:lnTo>
                  <a:pt x="692" y="556"/>
                </a:lnTo>
                <a:lnTo>
                  <a:pt x="728" y="528"/>
                </a:lnTo>
                <a:lnTo>
                  <a:pt x="764" y="501"/>
                </a:lnTo>
                <a:lnTo>
                  <a:pt x="802" y="477"/>
                </a:lnTo>
                <a:lnTo>
                  <a:pt x="835" y="458"/>
                </a:lnTo>
                <a:lnTo>
                  <a:pt x="869" y="440"/>
                </a:lnTo>
                <a:lnTo>
                  <a:pt x="903" y="423"/>
                </a:lnTo>
                <a:lnTo>
                  <a:pt x="937" y="407"/>
                </a:lnTo>
                <a:lnTo>
                  <a:pt x="891" y="74"/>
                </a:lnTo>
                <a:lnTo>
                  <a:pt x="1306" y="0"/>
                </a:lnTo>
                <a:lnTo>
                  <a:pt x="1378" y="330"/>
                </a:lnTo>
                <a:lnTo>
                  <a:pt x="1419" y="332"/>
                </a:lnTo>
                <a:lnTo>
                  <a:pt x="1461" y="338"/>
                </a:lnTo>
                <a:lnTo>
                  <a:pt x="1501" y="343"/>
                </a:lnTo>
                <a:lnTo>
                  <a:pt x="1542" y="352"/>
                </a:lnTo>
                <a:lnTo>
                  <a:pt x="1582" y="363"/>
                </a:lnTo>
                <a:lnTo>
                  <a:pt x="1622" y="374"/>
                </a:lnTo>
                <a:lnTo>
                  <a:pt x="1662" y="387"/>
                </a:lnTo>
                <a:lnTo>
                  <a:pt x="1700" y="402"/>
                </a:lnTo>
                <a:lnTo>
                  <a:pt x="1904" y="133"/>
                </a:lnTo>
                <a:lnTo>
                  <a:pt x="2249" y="375"/>
                </a:lnTo>
                <a:lnTo>
                  <a:pt x="2067" y="658"/>
                </a:lnTo>
                <a:lnTo>
                  <a:pt x="2096" y="692"/>
                </a:lnTo>
                <a:lnTo>
                  <a:pt x="2123" y="726"/>
                </a:lnTo>
                <a:lnTo>
                  <a:pt x="2150" y="763"/>
                </a:lnTo>
                <a:lnTo>
                  <a:pt x="2174" y="801"/>
                </a:lnTo>
                <a:lnTo>
                  <a:pt x="2195" y="835"/>
                </a:lnTo>
                <a:lnTo>
                  <a:pt x="2213" y="868"/>
                </a:lnTo>
                <a:lnTo>
                  <a:pt x="2229" y="902"/>
                </a:lnTo>
                <a:lnTo>
                  <a:pt x="2245" y="937"/>
                </a:lnTo>
                <a:lnTo>
                  <a:pt x="2577" y="891"/>
                </a:lnTo>
                <a:lnTo>
                  <a:pt x="2651" y="1306"/>
                </a:lnTo>
                <a:lnTo>
                  <a:pt x="2322" y="1376"/>
                </a:lnTo>
                <a:lnTo>
                  <a:pt x="2319" y="1419"/>
                </a:lnTo>
                <a:lnTo>
                  <a:pt x="2314" y="1459"/>
                </a:lnTo>
                <a:lnTo>
                  <a:pt x="2308" y="1501"/>
                </a:lnTo>
                <a:lnTo>
                  <a:pt x="2300" y="1541"/>
                </a:lnTo>
                <a:lnTo>
                  <a:pt x="2290" y="1582"/>
                </a:lnTo>
                <a:lnTo>
                  <a:pt x="2279" y="1621"/>
                </a:lnTo>
                <a:lnTo>
                  <a:pt x="2265" y="1661"/>
                </a:lnTo>
                <a:lnTo>
                  <a:pt x="2251" y="1700"/>
                </a:lnTo>
                <a:lnTo>
                  <a:pt x="2518" y="1902"/>
                </a:lnTo>
                <a:lnTo>
                  <a:pt x="2277" y="2249"/>
                </a:lnTo>
                <a:lnTo>
                  <a:pt x="1994" y="2066"/>
                </a:lnTo>
                <a:lnTo>
                  <a:pt x="1961" y="2095"/>
                </a:lnTo>
                <a:lnTo>
                  <a:pt x="1925" y="2123"/>
                </a:lnTo>
                <a:lnTo>
                  <a:pt x="1888" y="2149"/>
                </a:lnTo>
                <a:lnTo>
                  <a:pt x="1850" y="2174"/>
                </a:lnTo>
                <a:lnTo>
                  <a:pt x="1818" y="2193"/>
                </a:lnTo>
                <a:lnTo>
                  <a:pt x="1785" y="2211"/>
                </a:lnTo>
                <a:lnTo>
                  <a:pt x="1751" y="2227"/>
                </a:lnTo>
                <a:lnTo>
                  <a:pt x="1718" y="2243"/>
                </a:lnTo>
                <a:close/>
                <a:moveTo>
                  <a:pt x="1326" y="818"/>
                </a:moveTo>
                <a:lnTo>
                  <a:pt x="1352" y="819"/>
                </a:lnTo>
                <a:lnTo>
                  <a:pt x="1378" y="820"/>
                </a:lnTo>
                <a:lnTo>
                  <a:pt x="1403" y="824"/>
                </a:lnTo>
                <a:lnTo>
                  <a:pt x="1428" y="828"/>
                </a:lnTo>
                <a:lnTo>
                  <a:pt x="1453" y="834"/>
                </a:lnTo>
                <a:lnTo>
                  <a:pt x="1477" y="840"/>
                </a:lnTo>
                <a:lnTo>
                  <a:pt x="1501" y="848"/>
                </a:lnTo>
                <a:lnTo>
                  <a:pt x="1523" y="858"/>
                </a:lnTo>
                <a:lnTo>
                  <a:pt x="1546" y="868"/>
                </a:lnTo>
                <a:lnTo>
                  <a:pt x="1568" y="880"/>
                </a:lnTo>
                <a:lnTo>
                  <a:pt x="1589" y="892"/>
                </a:lnTo>
                <a:lnTo>
                  <a:pt x="1609" y="904"/>
                </a:lnTo>
                <a:lnTo>
                  <a:pt x="1630" y="919"/>
                </a:lnTo>
                <a:lnTo>
                  <a:pt x="1649" y="934"/>
                </a:lnTo>
                <a:lnTo>
                  <a:pt x="1668" y="950"/>
                </a:lnTo>
                <a:lnTo>
                  <a:pt x="1685" y="967"/>
                </a:lnTo>
                <a:lnTo>
                  <a:pt x="1702" y="985"/>
                </a:lnTo>
                <a:lnTo>
                  <a:pt x="1718" y="1003"/>
                </a:lnTo>
                <a:lnTo>
                  <a:pt x="1732" y="1022"/>
                </a:lnTo>
                <a:lnTo>
                  <a:pt x="1747" y="1042"/>
                </a:lnTo>
                <a:lnTo>
                  <a:pt x="1760" y="1062"/>
                </a:lnTo>
                <a:lnTo>
                  <a:pt x="1773" y="1083"/>
                </a:lnTo>
                <a:lnTo>
                  <a:pt x="1784" y="1106"/>
                </a:lnTo>
                <a:lnTo>
                  <a:pt x="1794" y="1128"/>
                </a:lnTo>
                <a:lnTo>
                  <a:pt x="1803" y="1151"/>
                </a:lnTo>
                <a:lnTo>
                  <a:pt x="1811" y="1175"/>
                </a:lnTo>
                <a:lnTo>
                  <a:pt x="1818" y="1198"/>
                </a:lnTo>
                <a:lnTo>
                  <a:pt x="1823" y="1223"/>
                </a:lnTo>
                <a:lnTo>
                  <a:pt x="1828" y="1248"/>
                </a:lnTo>
                <a:lnTo>
                  <a:pt x="1831" y="1273"/>
                </a:lnTo>
                <a:lnTo>
                  <a:pt x="1833" y="1299"/>
                </a:lnTo>
                <a:lnTo>
                  <a:pt x="1833" y="1326"/>
                </a:lnTo>
                <a:lnTo>
                  <a:pt x="1833" y="1352"/>
                </a:lnTo>
                <a:lnTo>
                  <a:pt x="1831" y="1378"/>
                </a:lnTo>
                <a:lnTo>
                  <a:pt x="1828" y="1403"/>
                </a:lnTo>
                <a:lnTo>
                  <a:pt x="1823" y="1428"/>
                </a:lnTo>
                <a:lnTo>
                  <a:pt x="1818" y="1452"/>
                </a:lnTo>
                <a:lnTo>
                  <a:pt x="1811" y="1476"/>
                </a:lnTo>
                <a:lnTo>
                  <a:pt x="1803" y="1501"/>
                </a:lnTo>
                <a:lnTo>
                  <a:pt x="1794" y="1523"/>
                </a:lnTo>
                <a:lnTo>
                  <a:pt x="1784" y="1545"/>
                </a:lnTo>
                <a:lnTo>
                  <a:pt x="1773" y="1568"/>
                </a:lnTo>
                <a:lnTo>
                  <a:pt x="1760" y="1589"/>
                </a:lnTo>
                <a:lnTo>
                  <a:pt x="1747" y="1609"/>
                </a:lnTo>
                <a:lnTo>
                  <a:pt x="1732" y="1629"/>
                </a:lnTo>
                <a:lnTo>
                  <a:pt x="1718" y="1648"/>
                </a:lnTo>
                <a:lnTo>
                  <a:pt x="1702" y="1667"/>
                </a:lnTo>
                <a:lnTo>
                  <a:pt x="1685" y="1684"/>
                </a:lnTo>
                <a:lnTo>
                  <a:pt x="1668" y="1701"/>
                </a:lnTo>
                <a:lnTo>
                  <a:pt x="1649" y="1718"/>
                </a:lnTo>
                <a:lnTo>
                  <a:pt x="1630" y="1732"/>
                </a:lnTo>
                <a:lnTo>
                  <a:pt x="1609" y="1747"/>
                </a:lnTo>
                <a:lnTo>
                  <a:pt x="1589" y="1760"/>
                </a:lnTo>
                <a:lnTo>
                  <a:pt x="1568" y="1771"/>
                </a:lnTo>
                <a:lnTo>
                  <a:pt x="1546" y="1783"/>
                </a:lnTo>
                <a:lnTo>
                  <a:pt x="1523" y="1794"/>
                </a:lnTo>
                <a:lnTo>
                  <a:pt x="1501" y="1803"/>
                </a:lnTo>
                <a:lnTo>
                  <a:pt x="1477" y="1811"/>
                </a:lnTo>
                <a:lnTo>
                  <a:pt x="1453" y="1817"/>
                </a:lnTo>
                <a:lnTo>
                  <a:pt x="1428" y="1823"/>
                </a:lnTo>
                <a:lnTo>
                  <a:pt x="1403" y="1827"/>
                </a:lnTo>
                <a:lnTo>
                  <a:pt x="1378" y="1831"/>
                </a:lnTo>
                <a:lnTo>
                  <a:pt x="1352" y="1833"/>
                </a:lnTo>
                <a:lnTo>
                  <a:pt x="1326" y="1833"/>
                </a:lnTo>
                <a:lnTo>
                  <a:pt x="1299" y="1833"/>
                </a:lnTo>
                <a:lnTo>
                  <a:pt x="1274" y="1831"/>
                </a:lnTo>
                <a:lnTo>
                  <a:pt x="1249" y="1827"/>
                </a:lnTo>
                <a:lnTo>
                  <a:pt x="1223" y="1823"/>
                </a:lnTo>
                <a:lnTo>
                  <a:pt x="1199" y="1817"/>
                </a:lnTo>
                <a:lnTo>
                  <a:pt x="1175" y="1811"/>
                </a:lnTo>
                <a:lnTo>
                  <a:pt x="1152" y="1803"/>
                </a:lnTo>
                <a:lnTo>
                  <a:pt x="1128" y="1794"/>
                </a:lnTo>
                <a:lnTo>
                  <a:pt x="1106" y="1783"/>
                </a:lnTo>
                <a:lnTo>
                  <a:pt x="1085" y="1771"/>
                </a:lnTo>
                <a:lnTo>
                  <a:pt x="1063" y="1760"/>
                </a:lnTo>
                <a:lnTo>
                  <a:pt x="1042" y="1747"/>
                </a:lnTo>
                <a:lnTo>
                  <a:pt x="1022" y="1732"/>
                </a:lnTo>
                <a:lnTo>
                  <a:pt x="1003" y="1718"/>
                </a:lnTo>
                <a:lnTo>
                  <a:pt x="985" y="1701"/>
                </a:lnTo>
                <a:lnTo>
                  <a:pt x="967" y="1684"/>
                </a:lnTo>
                <a:lnTo>
                  <a:pt x="950" y="1667"/>
                </a:lnTo>
                <a:lnTo>
                  <a:pt x="935" y="1648"/>
                </a:lnTo>
                <a:lnTo>
                  <a:pt x="919" y="1629"/>
                </a:lnTo>
                <a:lnTo>
                  <a:pt x="905" y="1609"/>
                </a:lnTo>
                <a:lnTo>
                  <a:pt x="892" y="1589"/>
                </a:lnTo>
                <a:lnTo>
                  <a:pt x="880" y="1568"/>
                </a:lnTo>
                <a:lnTo>
                  <a:pt x="869" y="1545"/>
                </a:lnTo>
                <a:lnTo>
                  <a:pt x="858" y="1523"/>
                </a:lnTo>
                <a:lnTo>
                  <a:pt x="849" y="1501"/>
                </a:lnTo>
                <a:lnTo>
                  <a:pt x="842" y="1476"/>
                </a:lnTo>
                <a:lnTo>
                  <a:pt x="834" y="1452"/>
                </a:lnTo>
                <a:lnTo>
                  <a:pt x="828" y="1428"/>
                </a:lnTo>
                <a:lnTo>
                  <a:pt x="824" y="1403"/>
                </a:lnTo>
                <a:lnTo>
                  <a:pt x="820" y="1378"/>
                </a:lnTo>
                <a:lnTo>
                  <a:pt x="819" y="1352"/>
                </a:lnTo>
                <a:lnTo>
                  <a:pt x="818" y="1326"/>
                </a:lnTo>
                <a:lnTo>
                  <a:pt x="819" y="1299"/>
                </a:lnTo>
                <a:lnTo>
                  <a:pt x="820" y="1273"/>
                </a:lnTo>
                <a:lnTo>
                  <a:pt x="824" y="1248"/>
                </a:lnTo>
                <a:lnTo>
                  <a:pt x="828" y="1223"/>
                </a:lnTo>
                <a:lnTo>
                  <a:pt x="834" y="1198"/>
                </a:lnTo>
                <a:lnTo>
                  <a:pt x="842" y="1175"/>
                </a:lnTo>
                <a:lnTo>
                  <a:pt x="849" y="1151"/>
                </a:lnTo>
                <a:lnTo>
                  <a:pt x="858" y="1128"/>
                </a:lnTo>
                <a:lnTo>
                  <a:pt x="869" y="1106"/>
                </a:lnTo>
                <a:lnTo>
                  <a:pt x="880" y="1083"/>
                </a:lnTo>
                <a:lnTo>
                  <a:pt x="892" y="1062"/>
                </a:lnTo>
                <a:lnTo>
                  <a:pt x="905" y="1042"/>
                </a:lnTo>
                <a:lnTo>
                  <a:pt x="919" y="1022"/>
                </a:lnTo>
                <a:lnTo>
                  <a:pt x="935" y="1003"/>
                </a:lnTo>
                <a:lnTo>
                  <a:pt x="950" y="985"/>
                </a:lnTo>
                <a:lnTo>
                  <a:pt x="967" y="967"/>
                </a:lnTo>
                <a:lnTo>
                  <a:pt x="985" y="950"/>
                </a:lnTo>
                <a:lnTo>
                  <a:pt x="1003" y="934"/>
                </a:lnTo>
                <a:lnTo>
                  <a:pt x="1022" y="919"/>
                </a:lnTo>
                <a:lnTo>
                  <a:pt x="1042" y="904"/>
                </a:lnTo>
                <a:lnTo>
                  <a:pt x="1063" y="892"/>
                </a:lnTo>
                <a:lnTo>
                  <a:pt x="1085" y="880"/>
                </a:lnTo>
                <a:lnTo>
                  <a:pt x="1106" y="868"/>
                </a:lnTo>
                <a:lnTo>
                  <a:pt x="1128" y="858"/>
                </a:lnTo>
                <a:lnTo>
                  <a:pt x="1152" y="848"/>
                </a:lnTo>
                <a:lnTo>
                  <a:pt x="1175" y="840"/>
                </a:lnTo>
                <a:lnTo>
                  <a:pt x="1199" y="834"/>
                </a:lnTo>
                <a:lnTo>
                  <a:pt x="1223" y="828"/>
                </a:lnTo>
                <a:lnTo>
                  <a:pt x="1249" y="824"/>
                </a:lnTo>
                <a:lnTo>
                  <a:pt x="1274" y="820"/>
                </a:lnTo>
                <a:lnTo>
                  <a:pt x="1299" y="819"/>
                </a:lnTo>
                <a:lnTo>
                  <a:pt x="1326" y="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Freeform 17"/>
          <p:cNvSpPr>
            <a:spLocks noEditPoints="1"/>
          </p:cNvSpPr>
          <p:nvPr/>
        </p:nvSpPr>
        <p:spPr bwMode="auto">
          <a:xfrm rot="17100000">
            <a:off x="1498600" y="2751138"/>
            <a:ext cx="1266825" cy="1266825"/>
          </a:xfrm>
          <a:custGeom>
            <a:avLst/>
            <a:gdLst>
              <a:gd name="T0" fmla="*/ 1389 w 3303"/>
              <a:gd name="T1" fmla="*/ 2889 h 3302"/>
              <a:gd name="T2" fmla="*/ 1228 w 3303"/>
              <a:gd name="T3" fmla="*/ 2844 h 3302"/>
              <a:gd name="T4" fmla="*/ 1075 w 3303"/>
              <a:gd name="T5" fmla="*/ 2778 h 3302"/>
              <a:gd name="T6" fmla="*/ 932 w 3303"/>
              <a:gd name="T7" fmla="*/ 2692 h 3302"/>
              <a:gd name="T8" fmla="*/ 570 w 3303"/>
              <a:gd name="T9" fmla="*/ 2310 h 3302"/>
              <a:gd name="T10" fmla="*/ 489 w 3303"/>
              <a:gd name="T11" fmla="*/ 2150 h 3302"/>
              <a:gd name="T12" fmla="*/ 434 w 3303"/>
              <a:gd name="T13" fmla="*/ 1998 h 3302"/>
              <a:gd name="T14" fmla="*/ 0 w 3303"/>
              <a:gd name="T15" fmla="*/ 1864 h 3302"/>
              <a:gd name="T16" fmla="*/ 428 w 3303"/>
              <a:gd name="T17" fmla="*/ 1325 h 3302"/>
              <a:gd name="T18" fmla="*/ 482 w 3303"/>
              <a:gd name="T19" fmla="*/ 1167 h 3302"/>
              <a:gd name="T20" fmla="*/ 556 w 3303"/>
              <a:gd name="T21" fmla="*/ 1017 h 3302"/>
              <a:gd name="T22" fmla="*/ 634 w 3303"/>
              <a:gd name="T23" fmla="*/ 332 h 3302"/>
              <a:gd name="T24" fmla="*/ 1054 w 3303"/>
              <a:gd name="T25" fmla="*/ 536 h 3302"/>
              <a:gd name="T26" fmla="*/ 1215 w 3303"/>
              <a:gd name="T27" fmla="*/ 463 h 3302"/>
              <a:gd name="T28" fmla="*/ 1366 w 3303"/>
              <a:gd name="T29" fmla="*/ 418 h 3302"/>
              <a:gd name="T30" fmla="*/ 1879 w 3303"/>
              <a:gd name="T31" fmla="*/ 406 h 3302"/>
              <a:gd name="T32" fmla="*/ 2042 w 3303"/>
              <a:gd name="T33" fmla="*/ 447 h 3302"/>
              <a:gd name="T34" fmla="*/ 2199 w 3303"/>
              <a:gd name="T35" fmla="*/ 510 h 3302"/>
              <a:gd name="T36" fmla="*/ 2345 w 3303"/>
              <a:gd name="T37" fmla="*/ 593 h 3302"/>
              <a:gd name="T38" fmla="*/ 2712 w 3303"/>
              <a:gd name="T39" fmla="*/ 961 h 3302"/>
              <a:gd name="T40" fmla="*/ 2798 w 3303"/>
              <a:gd name="T41" fmla="*/ 1119 h 3302"/>
              <a:gd name="T42" fmla="*/ 2860 w 3303"/>
              <a:gd name="T43" fmla="*/ 1275 h 3302"/>
              <a:gd name="T44" fmla="*/ 2897 w 3303"/>
              <a:gd name="T45" fmla="*/ 1426 h 3302"/>
              <a:gd name="T46" fmla="*/ 2882 w 3303"/>
              <a:gd name="T47" fmla="*/ 1944 h 3302"/>
              <a:gd name="T48" fmla="*/ 2832 w 3303"/>
              <a:gd name="T49" fmla="*/ 2106 h 3302"/>
              <a:gd name="T50" fmla="*/ 2761 w 3303"/>
              <a:gd name="T51" fmla="*/ 2258 h 3302"/>
              <a:gd name="T52" fmla="*/ 2966 w 3303"/>
              <a:gd name="T53" fmla="*/ 2671 h 3302"/>
              <a:gd name="T54" fmla="*/ 2280 w 3303"/>
              <a:gd name="T55" fmla="*/ 2749 h 3302"/>
              <a:gd name="T56" fmla="*/ 2117 w 3303"/>
              <a:gd name="T57" fmla="*/ 2827 h 3302"/>
              <a:gd name="T58" fmla="*/ 1968 w 3303"/>
              <a:gd name="T59" fmla="*/ 2876 h 3302"/>
              <a:gd name="T60" fmla="*/ 1428 w 3303"/>
              <a:gd name="T61" fmla="*/ 989 h 3302"/>
              <a:gd name="T62" fmla="*/ 1599 w 3303"/>
              <a:gd name="T63" fmla="*/ 954 h 3302"/>
              <a:gd name="T64" fmla="*/ 1768 w 3303"/>
              <a:gd name="T65" fmla="*/ 962 h 3302"/>
              <a:gd name="T66" fmla="*/ 1929 w 3303"/>
              <a:gd name="T67" fmla="*/ 1010 h 3302"/>
              <a:gd name="T68" fmla="*/ 2073 w 3303"/>
              <a:gd name="T69" fmla="*/ 1094 h 3302"/>
              <a:gd name="T70" fmla="*/ 2195 w 3303"/>
              <a:gd name="T71" fmla="*/ 1213 h 3302"/>
              <a:gd name="T72" fmla="*/ 2287 w 3303"/>
              <a:gd name="T73" fmla="*/ 1360 h 3302"/>
              <a:gd name="T74" fmla="*/ 2340 w 3303"/>
              <a:gd name="T75" fmla="*/ 1530 h 3302"/>
              <a:gd name="T76" fmla="*/ 2349 w 3303"/>
              <a:gd name="T77" fmla="*/ 1701 h 3302"/>
              <a:gd name="T78" fmla="*/ 2316 w 3303"/>
              <a:gd name="T79" fmla="*/ 1866 h 3302"/>
              <a:gd name="T80" fmla="*/ 2246 w 3303"/>
              <a:gd name="T81" fmla="*/ 2018 h 3302"/>
              <a:gd name="T82" fmla="*/ 2142 w 3303"/>
              <a:gd name="T83" fmla="*/ 2149 h 3302"/>
              <a:gd name="T84" fmla="*/ 2004 w 3303"/>
              <a:gd name="T85" fmla="*/ 2254 h 3302"/>
              <a:gd name="T86" fmla="*/ 1840 w 3303"/>
              <a:gd name="T87" fmla="*/ 2324 h 3302"/>
              <a:gd name="T88" fmla="*/ 1669 w 3303"/>
              <a:gd name="T89" fmla="*/ 2350 h 3302"/>
              <a:gd name="T90" fmla="*/ 1501 w 3303"/>
              <a:gd name="T91" fmla="*/ 2334 h 3302"/>
              <a:gd name="T92" fmla="*/ 1342 w 3303"/>
              <a:gd name="T93" fmla="*/ 2278 h 3302"/>
              <a:gd name="T94" fmla="*/ 1203 w 3303"/>
              <a:gd name="T95" fmla="*/ 2187 h 3302"/>
              <a:gd name="T96" fmla="*/ 1086 w 3303"/>
              <a:gd name="T97" fmla="*/ 2062 h 3302"/>
              <a:gd name="T98" fmla="*/ 1001 w 3303"/>
              <a:gd name="T99" fmla="*/ 1908 h 3302"/>
              <a:gd name="T100" fmla="*/ 958 w 3303"/>
              <a:gd name="T101" fmla="*/ 1737 h 3302"/>
              <a:gd name="T102" fmla="*/ 956 w 3303"/>
              <a:gd name="T103" fmla="*/ 1567 h 3302"/>
              <a:gd name="T104" fmla="*/ 997 w 3303"/>
              <a:gd name="T105" fmla="*/ 1404 h 3302"/>
              <a:gd name="T106" fmla="*/ 1074 w 3303"/>
              <a:gd name="T107" fmla="*/ 1256 h 3302"/>
              <a:gd name="T108" fmla="*/ 1186 w 3303"/>
              <a:gd name="T109" fmla="*/ 1129 h 3302"/>
              <a:gd name="T110" fmla="*/ 1329 w 3303"/>
              <a:gd name="T111" fmla="*/ 103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03" h="3302">
                <a:moveTo>
                  <a:pt x="1879" y="2896"/>
                </a:moveTo>
                <a:lnTo>
                  <a:pt x="1864" y="3302"/>
                </a:lnTo>
                <a:lnTo>
                  <a:pt x="1438" y="3302"/>
                </a:lnTo>
                <a:lnTo>
                  <a:pt x="1423" y="2896"/>
                </a:lnTo>
                <a:lnTo>
                  <a:pt x="1389" y="2889"/>
                </a:lnTo>
                <a:lnTo>
                  <a:pt x="1357" y="2882"/>
                </a:lnTo>
                <a:lnTo>
                  <a:pt x="1325" y="2873"/>
                </a:lnTo>
                <a:lnTo>
                  <a:pt x="1292" y="2864"/>
                </a:lnTo>
                <a:lnTo>
                  <a:pt x="1261" y="2854"/>
                </a:lnTo>
                <a:lnTo>
                  <a:pt x="1228" y="2844"/>
                </a:lnTo>
                <a:lnTo>
                  <a:pt x="1197" y="2832"/>
                </a:lnTo>
                <a:lnTo>
                  <a:pt x="1167" y="2820"/>
                </a:lnTo>
                <a:lnTo>
                  <a:pt x="1135" y="2806"/>
                </a:lnTo>
                <a:lnTo>
                  <a:pt x="1105" y="2793"/>
                </a:lnTo>
                <a:lnTo>
                  <a:pt x="1075" y="2778"/>
                </a:lnTo>
                <a:lnTo>
                  <a:pt x="1046" y="2763"/>
                </a:lnTo>
                <a:lnTo>
                  <a:pt x="1017" y="2746"/>
                </a:lnTo>
                <a:lnTo>
                  <a:pt x="988" y="2729"/>
                </a:lnTo>
                <a:lnTo>
                  <a:pt x="960" y="2711"/>
                </a:lnTo>
                <a:lnTo>
                  <a:pt x="932" y="2692"/>
                </a:lnTo>
                <a:lnTo>
                  <a:pt x="634" y="2970"/>
                </a:lnTo>
                <a:lnTo>
                  <a:pt x="332" y="2667"/>
                </a:lnTo>
                <a:lnTo>
                  <a:pt x="609" y="2370"/>
                </a:lnTo>
                <a:lnTo>
                  <a:pt x="589" y="2341"/>
                </a:lnTo>
                <a:lnTo>
                  <a:pt x="570" y="2310"/>
                </a:lnTo>
                <a:lnTo>
                  <a:pt x="552" y="2280"/>
                </a:lnTo>
                <a:lnTo>
                  <a:pt x="536" y="2249"/>
                </a:lnTo>
                <a:lnTo>
                  <a:pt x="519" y="2216"/>
                </a:lnTo>
                <a:lnTo>
                  <a:pt x="503" y="2184"/>
                </a:lnTo>
                <a:lnTo>
                  <a:pt x="489" y="2150"/>
                </a:lnTo>
                <a:lnTo>
                  <a:pt x="474" y="2117"/>
                </a:lnTo>
                <a:lnTo>
                  <a:pt x="463" y="2087"/>
                </a:lnTo>
                <a:lnTo>
                  <a:pt x="453" y="2058"/>
                </a:lnTo>
                <a:lnTo>
                  <a:pt x="443" y="2027"/>
                </a:lnTo>
                <a:lnTo>
                  <a:pt x="434" y="1998"/>
                </a:lnTo>
                <a:lnTo>
                  <a:pt x="426" y="1968"/>
                </a:lnTo>
                <a:lnTo>
                  <a:pt x="418" y="1938"/>
                </a:lnTo>
                <a:lnTo>
                  <a:pt x="411" y="1909"/>
                </a:lnTo>
                <a:lnTo>
                  <a:pt x="406" y="1878"/>
                </a:lnTo>
                <a:lnTo>
                  <a:pt x="0" y="1864"/>
                </a:lnTo>
                <a:lnTo>
                  <a:pt x="0" y="1438"/>
                </a:lnTo>
                <a:lnTo>
                  <a:pt x="406" y="1423"/>
                </a:lnTo>
                <a:lnTo>
                  <a:pt x="413" y="1389"/>
                </a:lnTo>
                <a:lnTo>
                  <a:pt x="420" y="1357"/>
                </a:lnTo>
                <a:lnTo>
                  <a:pt x="428" y="1325"/>
                </a:lnTo>
                <a:lnTo>
                  <a:pt x="437" y="1292"/>
                </a:lnTo>
                <a:lnTo>
                  <a:pt x="447" y="1261"/>
                </a:lnTo>
                <a:lnTo>
                  <a:pt x="458" y="1228"/>
                </a:lnTo>
                <a:lnTo>
                  <a:pt x="470" y="1197"/>
                </a:lnTo>
                <a:lnTo>
                  <a:pt x="482" y="1167"/>
                </a:lnTo>
                <a:lnTo>
                  <a:pt x="495" y="1135"/>
                </a:lnTo>
                <a:lnTo>
                  <a:pt x="509" y="1105"/>
                </a:lnTo>
                <a:lnTo>
                  <a:pt x="524" y="1075"/>
                </a:lnTo>
                <a:lnTo>
                  <a:pt x="540" y="1046"/>
                </a:lnTo>
                <a:lnTo>
                  <a:pt x="556" y="1017"/>
                </a:lnTo>
                <a:lnTo>
                  <a:pt x="574" y="988"/>
                </a:lnTo>
                <a:lnTo>
                  <a:pt x="592" y="960"/>
                </a:lnTo>
                <a:lnTo>
                  <a:pt x="609" y="932"/>
                </a:lnTo>
                <a:lnTo>
                  <a:pt x="332" y="634"/>
                </a:lnTo>
                <a:lnTo>
                  <a:pt x="634" y="332"/>
                </a:lnTo>
                <a:lnTo>
                  <a:pt x="932" y="609"/>
                </a:lnTo>
                <a:lnTo>
                  <a:pt x="961" y="589"/>
                </a:lnTo>
                <a:lnTo>
                  <a:pt x="991" y="570"/>
                </a:lnTo>
                <a:lnTo>
                  <a:pt x="1022" y="552"/>
                </a:lnTo>
                <a:lnTo>
                  <a:pt x="1054" y="536"/>
                </a:lnTo>
                <a:lnTo>
                  <a:pt x="1085" y="519"/>
                </a:lnTo>
                <a:lnTo>
                  <a:pt x="1119" y="503"/>
                </a:lnTo>
                <a:lnTo>
                  <a:pt x="1151" y="489"/>
                </a:lnTo>
                <a:lnTo>
                  <a:pt x="1186" y="474"/>
                </a:lnTo>
                <a:lnTo>
                  <a:pt x="1215" y="463"/>
                </a:lnTo>
                <a:lnTo>
                  <a:pt x="1245" y="453"/>
                </a:lnTo>
                <a:lnTo>
                  <a:pt x="1275" y="443"/>
                </a:lnTo>
                <a:lnTo>
                  <a:pt x="1306" y="434"/>
                </a:lnTo>
                <a:lnTo>
                  <a:pt x="1336" y="425"/>
                </a:lnTo>
                <a:lnTo>
                  <a:pt x="1366" y="418"/>
                </a:lnTo>
                <a:lnTo>
                  <a:pt x="1396" y="411"/>
                </a:lnTo>
                <a:lnTo>
                  <a:pt x="1426" y="406"/>
                </a:lnTo>
                <a:lnTo>
                  <a:pt x="1442" y="0"/>
                </a:lnTo>
                <a:lnTo>
                  <a:pt x="1864" y="0"/>
                </a:lnTo>
                <a:lnTo>
                  <a:pt x="1879" y="406"/>
                </a:lnTo>
                <a:lnTo>
                  <a:pt x="1912" y="413"/>
                </a:lnTo>
                <a:lnTo>
                  <a:pt x="1945" y="420"/>
                </a:lnTo>
                <a:lnTo>
                  <a:pt x="1977" y="428"/>
                </a:lnTo>
                <a:lnTo>
                  <a:pt x="2009" y="437"/>
                </a:lnTo>
                <a:lnTo>
                  <a:pt x="2042" y="447"/>
                </a:lnTo>
                <a:lnTo>
                  <a:pt x="2074" y="458"/>
                </a:lnTo>
                <a:lnTo>
                  <a:pt x="2106" y="470"/>
                </a:lnTo>
                <a:lnTo>
                  <a:pt x="2137" y="483"/>
                </a:lnTo>
                <a:lnTo>
                  <a:pt x="2168" y="496"/>
                </a:lnTo>
                <a:lnTo>
                  <a:pt x="2199" y="510"/>
                </a:lnTo>
                <a:lnTo>
                  <a:pt x="2229" y="526"/>
                </a:lnTo>
                <a:lnTo>
                  <a:pt x="2258" y="541"/>
                </a:lnTo>
                <a:lnTo>
                  <a:pt x="2288" y="557"/>
                </a:lnTo>
                <a:lnTo>
                  <a:pt x="2316" y="575"/>
                </a:lnTo>
                <a:lnTo>
                  <a:pt x="2345" y="593"/>
                </a:lnTo>
                <a:lnTo>
                  <a:pt x="2373" y="612"/>
                </a:lnTo>
                <a:lnTo>
                  <a:pt x="2671" y="335"/>
                </a:lnTo>
                <a:lnTo>
                  <a:pt x="2970" y="634"/>
                </a:lnTo>
                <a:lnTo>
                  <a:pt x="2692" y="932"/>
                </a:lnTo>
                <a:lnTo>
                  <a:pt x="2712" y="961"/>
                </a:lnTo>
                <a:lnTo>
                  <a:pt x="2731" y="991"/>
                </a:lnTo>
                <a:lnTo>
                  <a:pt x="2749" y="1022"/>
                </a:lnTo>
                <a:lnTo>
                  <a:pt x="2767" y="1054"/>
                </a:lnTo>
                <a:lnTo>
                  <a:pt x="2783" y="1085"/>
                </a:lnTo>
                <a:lnTo>
                  <a:pt x="2798" y="1119"/>
                </a:lnTo>
                <a:lnTo>
                  <a:pt x="2814" y="1151"/>
                </a:lnTo>
                <a:lnTo>
                  <a:pt x="2828" y="1186"/>
                </a:lnTo>
                <a:lnTo>
                  <a:pt x="2839" y="1215"/>
                </a:lnTo>
                <a:lnTo>
                  <a:pt x="2850" y="1245"/>
                </a:lnTo>
                <a:lnTo>
                  <a:pt x="2860" y="1275"/>
                </a:lnTo>
                <a:lnTo>
                  <a:pt x="2869" y="1306"/>
                </a:lnTo>
                <a:lnTo>
                  <a:pt x="2877" y="1336"/>
                </a:lnTo>
                <a:lnTo>
                  <a:pt x="2885" y="1366"/>
                </a:lnTo>
                <a:lnTo>
                  <a:pt x="2891" y="1396"/>
                </a:lnTo>
                <a:lnTo>
                  <a:pt x="2897" y="1426"/>
                </a:lnTo>
                <a:lnTo>
                  <a:pt x="3303" y="1442"/>
                </a:lnTo>
                <a:lnTo>
                  <a:pt x="3303" y="1864"/>
                </a:lnTo>
                <a:lnTo>
                  <a:pt x="2896" y="1878"/>
                </a:lnTo>
                <a:lnTo>
                  <a:pt x="2889" y="1912"/>
                </a:lnTo>
                <a:lnTo>
                  <a:pt x="2882" y="1944"/>
                </a:lnTo>
                <a:lnTo>
                  <a:pt x="2873" y="1977"/>
                </a:lnTo>
                <a:lnTo>
                  <a:pt x="2864" y="2009"/>
                </a:lnTo>
                <a:lnTo>
                  <a:pt x="2854" y="2042"/>
                </a:lnTo>
                <a:lnTo>
                  <a:pt x="2843" y="2074"/>
                </a:lnTo>
                <a:lnTo>
                  <a:pt x="2832" y="2106"/>
                </a:lnTo>
                <a:lnTo>
                  <a:pt x="2820" y="2137"/>
                </a:lnTo>
                <a:lnTo>
                  <a:pt x="2806" y="2167"/>
                </a:lnTo>
                <a:lnTo>
                  <a:pt x="2792" y="2199"/>
                </a:lnTo>
                <a:lnTo>
                  <a:pt x="2777" y="2229"/>
                </a:lnTo>
                <a:lnTo>
                  <a:pt x="2761" y="2258"/>
                </a:lnTo>
                <a:lnTo>
                  <a:pt x="2745" y="2288"/>
                </a:lnTo>
                <a:lnTo>
                  <a:pt x="2728" y="2316"/>
                </a:lnTo>
                <a:lnTo>
                  <a:pt x="2709" y="2345"/>
                </a:lnTo>
                <a:lnTo>
                  <a:pt x="2690" y="2373"/>
                </a:lnTo>
                <a:lnTo>
                  <a:pt x="2966" y="2671"/>
                </a:lnTo>
                <a:lnTo>
                  <a:pt x="2669" y="2970"/>
                </a:lnTo>
                <a:lnTo>
                  <a:pt x="2371" y="2692"/>
                </a:lnTo>
                <a:lnTo>
                  <a:pt x="2341" y="2712"/>
                </a:lnTo>
                <a:lnTo>
                  <a:pt x="2310" y="2731"/>
                </a:lnTo>
                <a:lnTo>
                  <a:pt x="2280" y="2749"/>
                </a:lnTo>
                <a:lnTo>
                  <a:pt x="2249" y="2767"/>
                </a:lnTo>
                <a:lnTo>
                  <a:pt x="2216" y="2783"/>
                </a:lnTo>
                <a:lnTo>
                  <a:pt x="2184" y="2798"/>
                </a:lnTo>
                <a:lnTo>
                  <a:pt x="2150" y="2814"/>
                </a:lnTo>
                <a:lnTo>
                  <a:pt x="2117" y="2827"/>
                </a:lnTo>
                <a:lnTo>
                  <a:pt x="2087" y="2839"/>
                </a:lnTo>
                <a:lnTo>
                  <a:pt x="2058" y="2850"/>
                </a:lnTo>
                <a:lnTo>
                  <a:pt x="2027" y="2859"/>
                </a:lnTo>
                <a:lnTo>
                  <a:pt x="1998" y="2868"/>
                </a:lnTo>
                <a:lnTo>
                  <a:pt x="1968" y="2876"/>
                </a:lnTo>
                <a:lnTo>
                  <a:pt x="1938" y="2883"/>
                </a:lnTo>
                <a:lnTo>
                  <a:pt x="1909" y="2890"/>
                </a:lnTo>
                <a:lnTo>
                  <a:pt x="1879" y="2896"/>
                </a:lnTo>
                <a:close/>
                <a:moveTo>
                  <a:pt x="1394" y="1001"/>
                </a:moveTo>
                <a:lnTo>
                  <a:pt x="1428" y="989"/>
                </a:lnTo>
                <a:lnTo>
                  <a:pt x="1461" y="978"/>
                </a:lnTo>
                <a:lnTo>
                  <a:pt x="1496" y="970"/>
                </a:lnTo>
                <a:lnTo>
                  <a:pt x="1530" y="962"/>
                </a:lnTo>
                <a:lnTo>
                  <a:pt x="1564" y="957"/>
                </a:lnTo>
                <a:lnTo>
                  <a:pt x="1599" y="954"/>
                </a:lnTo>
                <a:lnTo>
                  <a:pt x="1633" y="952"/>
                </a:lnTo>
                <a:lnTo>
                  <a:pt x="1667" y="952"/>
                </a:lnTo>
                <a:lnTo>
                  <a:pt x="1701" y="954"/>
                </a:lnTo>
                <a:lnTo>
                  <a:pt x="1735" y="956"/>
                </a:lnTo>
                <a:lnTo>
                  <a:pt x="1768" y="962"/>
                </a:lnTo>
                <a:lnTo>
                  <a:pt x="1801" y="969"/>
                </a:lnTo>
                <a:lnTo>
                  <a:pt x="1834" y="977"/>
                </a:lnTo>
                <a:lnTo>
                  <a:pt x="1866" y="985"/>
                </a:lnTo>
                <a:lnTo>
                  <a:pt x="1898" y="997"/>
                </a:lnTo>
                <a:lnTo>
                  <a:pt x="1929" y="1010"/>
                </a:lnTo>
                <a:lnTo>
                  <a:pt x="1959" y="1024"/>
                </a:lnTo>
                <a:lnTo>
                  <a:pt x="1989" y="1039"/>
                </a:lnTo>
                <a:lnTo>
                  <a:pt x="2018" y="1056"/>
                </a:lnTo>
                <a:lnTo>
                  <a:pt x="2046" y="1074"/>
                </a:lnTo>
                <a:lnTo>
                  <a:pt x="2073" y="1094"/>
                </a:lnTo>
                <a:lnTo>
                  <a:pt x="2100" y="1115"/>
                </a:lnTo>
                <a:lnTo>
                  <a:pt x="2126" y="1138"/>
                </a:lnTo>
                <a:lnTo>
                  <a:pt x="2149" y="1161"/>
                </a:lnTo>
                <a:lnTo>
                  <a:pt x="2173" y="1186"/>
                </a:lnTo>
                <a:lnTo>
                  <a:pt x="2195" y="1213"/>
                </a:lnTo>
                <a:lnTo>
                  <a:pt x="2216" y="1239"/>
                </a:lnTo>
                <a:lnTo>
                  <a:pt x="2236" y="1269"/>
                </a:lnTo>
                <a:lnTo>
                  <a:pt x="2255" y="1298"/>
                </a:lnTo>
                <a:lnTo>
                  <a:pt x="2271" y="1329"/>
                </a:lnTo>
                <a:lnTo>
                  <a:pt x="2287" y="1360"/>
                </a:lnTo>
                <a:lnTo>
                  <a:pt x="2302" y="1394"/>
                </a:lnTo>
                <a:lnTo>
                  <a:pt x="2314" y="1427"/>
                </a:lnTo>
                <a:lnTo>
                  <a:pt x="2324" y="1461"/>
                </a:lnTo>
                <a:lnTo>
                  <a:pt x="2333" y="1496"/>
                </a:lnTo>
                <a:lnTo>
                  <a:pt x="2340" y="1530"/>
                </a:lnTo>
                <a:lnTo>
                  <a:pt x="2345" y="1564"/>
                </a:lnTo>
                <a:lnTo>
                  <a:pt x="2349" y="1599"/>
                </a:lnTo>
                <a:lnTo>
                  <a:pt x="2350" y="1633"/>
                </a:lnTo>
                <a:lnTo>
                  <a:pt x="2350" y="1667"/>
                </a:lnTo>
                <a:lnTo>
                  <a:pt x="2349" y="1701"/>
                </a:lnTo>
                <a:lnTo>
                  <a:pt x="2345" y="1734"/>
                </a:lnTo>
                <a:lnTo>
                  <a:pt x="2341" y="1768"/>
                </a:lnTo>
                <a:lnTo>
                  <a:pt x="2334" y="1801"/>
                </a:lnTo>
                <a:lnTo>
                  <a:pt x="2326" y="1834"/>
                </a:lnTo>
                <a:lnTo>
                  <a:pt x="2316" y="1866"/>
                </a:lnTo>
                <a:lnTo>
                  <a:pt x="2305" y="1897"/>
                </a:lnTo>
                <a:lnTo>
                  <a:pt x="2293" y="1929"/>
                </a:lnTo>
                <a:lnTo>
                  <a:pt x="2278" y="1959"/>
                </a:lnTo>
                <a:lnTo>
                  <a:pt x="2262" y="1989"/>
                </a:lnTo>
                <a:lnTo>
                  <a:pt x="2246" y="2018"/>
                </a:lnTo>
                <a:lnTo>
                  <a:pt x="2228" y="2046"/>
                </a:lnTo>
                <a:lnTo>
                  <a:pt x="2208" y="2073"/>
                </a:lnTo>
                <a:lnTo>
                  <a:pt x="2187" y="2100"/>
                </a:lnTo>
                <a:lnTo>
                  <a:pt x="2165" y="2126"/>
                </a:lnTo>
                <a:lnTo>
                  <a:pt x="2142" y="2149"/>
                </a:lnTo>
                <a:lnTo>
                  <a:pt x="2116" y="2173"/>
                </a:lnTo>
                <a:lnTo>
                  <a:pt x="2090" y="2195"/>
                </a:lnTo>
                <a:lnTo>
                  <a:pt x="2062" y="2216"/>
                </a:lnTo>
                <a:lnTo>
                  <a:pt x="2034" y="2235"/>
                </a:lnTo>
                <a:lnTo>
                  <a:pt x="2004" y="2254"/>
                </a:lnTo>
                <a:lnTo>
                  <a:pt x="1974" y="2271"/>
                </a:lnTo>
                <a:lnTo>
                  <a:pt x="1941" y="2287"/>
                </a:lnTo>
                <a:lnTo>
                  <a:pt x="1908" y="2301"/>
                </a:lnTo>
                <a:lnTo>
                  <a:pt x="1874" y="2314"/>
                </a:lnTo>
                <a:lnTo>
                  <a:pt x="1840" y="2324"/>
                </a:lnTo>
                <a:lnTo>
                  <a:pt x="1806" y="2333"/>
                </a:lnTo>
                <a:lnTo>
                  <a:pt x="1772" y="2340"/>
                </a:lnTo>
                <a:lnTo>
                  <a:pt x="1738" y="2345"/>
                </a:lnTo>
                <a:lnTo>
                  <a:pt x="1703" y="2348"/>
                </a:lnTo>
                <a:lnTo>
                  <a:pt x="1669" y="2350"/>
                </a:lnTo>
                <a:lnTo>
                  <a:pt x="1635" y="2350"/>
                </a:lnTo>
                <a:lnTo>
                  <a:pt x="1601" y="2348"/>
                </a:lnTo>
                <a:lnTo>
                  <a:pt x="1567" y="2345"/>
                </a:lnTo>
                <a:lnTo>
                  <a:pt x="1534" y="2341"/>
                </a:lnTo>
                <a:lnTo>
                  <a:pt x="1501" y="2334"/>
                </a:lnTo>
                <a:lnTo>
                  <a:pt x="1468" y="2326"/>
                </a:lnTo>
                <a:lnTo>
                  <a:pt x="1436" y="2316"/>
                </a:lnTo>
                <a:lnTo>
                  <a:pt x="1404" y="2305"/>
                </a:lnTo>
                <a:lnTo>
                  <a:pt x="1373" y="2293"/>
                </a:lnTo>
                <a:lnTo>
                  <a:pt x="1342" y="2278"/>
                </a:lnTo>
                <a:lnTo>
                  <a:pt x="1313" y="2262"/>
                </a:lnTo>
                <a:lnTo>
                  <a:pt x="1284" y="2246"/>
                </a:lnTo>
                <a:lnTo>
                  <a:pt x="1256" y="2228"/>
                </a:lnTo>
                <a:lnTo>
                  <a:pt x="1228" y="2207"/>
                </a:lnTo>
                <a:lnTo>
                  <a:pt x="1203" y="2187"/>
                </a:lnTo>
                <a:lnTo>
                  <a:pt x="1177" y="2165"/>
                </a:lnTo>
                <a:lnTo>
                  <a:pt x="1152" y="2140"/>
                </a:lnTo>
                <a:lnTo>
                  <a:pt x="1129" y="2116"/>
                </a:lnTo>
                <a:lnTo>
                  <a:pt x="1106" y="2090"/>
                </a:lnTo>
                <a:lnTo>
                  <a:pt x="1086" y="2062"/>
                </a:lnTo>
                <a:lnTo>
                  <a:pt x="1066" y="2034"/>
                </a:lnTo>
                <a:lnTo>
                  <a:pt x="1048" y="2004"/>
                </a:lnTo>
                <a:lnTo>
                  <a:pt x="1030" y="1974"/>
                </a:lnTo>
                <a:lnTo>
                  <a:pt x="1015" y="1941"/>
                </a:lnTo>
                <a:lnTo>
                  <a:pt x="1001" y="1908"/>
                </a:lnTo>
                <a:lnTo>
                  <a:pt x="989" y="1874"/>
                </a:lnTo>
                <a:lnTo>
                  <a:pt x="978" y="1840"/>
                </a:lnTo>
                <a:lnTo>
                  <a:pt x="970" y="1806"/>
                </a:lnTo>
                <a:lnTo>
                  <a:pt x="962" y="1772"/>
                </a:lnTo>
                <a:lnTo>
                  <a:pt x="958" y="1737"/>
                </a:lnTo>
                <a:lnTo>
                  <a:pt x="954" y="1703"/>
                </a:lnTo>
                <a:lnTo>
                  <a:pt x="952" y="1669"/>
                </a:lnTo>
                <a:lnTo>
                  <a:pt x="952" y="1635"/>
                </a:lnTo>
                <a:lnTo>
                  <a:pt x="954" y="1601"/>
                </a:lnTo>
                <a:lnTo>
                  <a:pt x="956" y="1567"/>
                </a:lnTo>
                <a:lnTo>
                  <a:pt x="962" y="1534"/>
                </a:lnTo>
                <a:lnTo>
                  <a:pt x="969" y="1500"/>
                </a:lnTo>
                <a:lnTo>
                  <a:pt x="977" y="1468"/>
                </a:lnTo>
                <a:lnTo>
                  <a:pt x="985" y="1436"/>
                </a:lnTo>
                <a:lnTo>
                  <a:pt x="997" y="1404"/>
                </a:lnTo>
                <a:lnTo>
                  <a:pt x="1010" y="1373"/>
                </a:lnTo>
                <a:lnTo>
                  <a:pt x="1024" y="1342"/>
                </a:lnTo>
                <a:lnTo>
                  <a:pt x="1039" y="1313"/>
                </a:lnTo>
                <a:lnTo>
                  <a:pt x="1056" y="1284"/>
                </a:lnTo>
                <a:lnTo>
                  <a:pt x="1074" y="1256"/>
                </a:lnTo>
                <a:lnTo>
                  <a:pt x="1094" y="1228"/>
                </a:lnTo>
                <a:lnTo>
                  <a:pt x="1115" y="1203"/>
                </a:lnTo>
                <a:lnTo>
                  <a:pt x="1138" y="1177"/>
                </a:lnTo>
                <a:lnTo>
                  <a:pt x="1161" y="1152"/>
                </a:lnTo>
                <a:lnTo>
                  <a:pt x="1186" y="1129"/>
                </a:lnTo>
                <a:lnTo>
                  <a:pt x="1213" y="1106"/>
                </a:lnTo>
                <a:lnTo>
                  <a:pt x="1240" y="1086"/>
                </a:lnTo>
                <a:lnTo>
                  <a:pt x="1269" y="1066"/>
                </a:lnTo>
                <a:lnTo>
                  <a:pt x="1298" y="1048"/>
                </a:lnTo>
                <a:lnTo>
                  <a:pt x="1329" y="1030"/>
                </a:lnTo>
                <a:lnTo>
                  <a:pt x="1360" y="1015"/>
                </a:lnTo>
                <a:lnTo>
                  <a:pt x="139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Freeform 21"/>
          <p:cNvSpPr/>
          <p:nvPr/>
        </p:nvSpPr>
        <p:spPr>
          <a:xfrm flipH="1" flipV="1">
            <a:off x="4498023" y="2967038"/>
            <a:ext cx="4217987" cy="503237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4305300 w 4305300"/>
              <a:gd name="connsiteY0-2" fmla="*/ 749300 h 749300"/>
              <a:gd name="connsiteX1-3" fmla="*/ 3848100 w 4305300"/>
              <a:gd name="connsiteY1-4" fmla="*/ 0 h 749300"/>
              <a:gd name="connsiteX2-5" fmla="*/ 0 w 4305300"/>
              <a:gd name="connsiteY2-6" fmla="*/ 0 h 749300"/>
              <a:gd name="connsiteX0-7" fmla="*/ 4160157 w 4160157"/>
              <a:gd name="connsiteY0-8" fmla="*/ 517072 h 517072"/>
              <a:gd name="connsiteX1-9" fmla="*/ 3848100 w 4160157"/>
              <a:gd name="connsiteY1-10" fmla="*/ 0 h 517072"/>
              <a:gd name="connsiteX2-11" fmla="*/ 0 w 4160157"/>
              <a:gd name="connsiteY2-12" fmla="*/ 0 h 517072"/>
              <a:gd name="connsiteX0-13" fmla="*/ 4218214 w 4218214"/>
              <a:gd name="connsiteY0-14" fmla="*/ 502557 h 502557"/>
              <a:gd name="connsiteX1-15" fmla="*/ 3848100 w 4218214"/>
              <a:gd name="connsiteY1-16" fmla="*/ 0 h 502557"/>
              <a:gd name="connsiteX2-17" fmla="*/ 0 w 4218214"/>
              <a:gd name="connsiteY2-18" fmla="*/ 0 h 502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18214" h="502557">
                <a:moveTo>
                  <a:pt x="4218214" y="502557"/>
                </a:moveTo>
                <a:lnTo>
                  <a:pt x="38481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Freeform 19"/>
          <p:cNvSpPr/>
          <p:nvPr/>
        </p:nvSpPr>
        <p:spPr>
          <a:xfrm flipH="1">
            <a:off x="2104073" y="1976438"/>
            <a:ext cx="5691187" cy="669925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4699000 w 4699000"/>
              <a:gd name="connsiteY0-2" fmla="*/ 749300 h 749300"/>
              <a:gd name="connsiteX1-3" fmla="*/ 4241800 w 4699000"/>
              <a:gd name="connsiteY1-4" fmla="*/ 0 h 749300"/>
              <a:gd name="connsiteX2-5" fmla="*/ 0 w 4699000"/>
              <a:gd name="connsiteY2-6" fmla="*/ 0 h 749300"/>
              <a:gd name="connsiteX0-7" fmla="*/ 5679772 w 5679772"/>
              <a:gd name="connsiteY0-8" fmla="*/ 749300 h 749300"/>
              <a:gd name="connsiteX1-9" fmla="*/ 5222572 w 5679772"/>
              <a:gd name="connsiteY1-10" fmla="*/ 0 h 749300"/>
              <a:gd name="connsiteX2-11" fmla="*/ 0 w 5679772"/>
              <a:gd name="connsiteY2-12" fmla="*/ 0 h 749300"/>
              <a:gd name="connsiteX0-13" fmla="*/ 5615247 w 5615247"/>
              <a:gd name="connsiteY0-14" fmla="*/ 1322847 h 1322847"/>
              <a:gd name="connsiteX1-15" fmla="*/ 5222572 w 5615247"/>
              <a:gd name="connsiteY1-16" fmla="*/ 0 h 1322847"/>
              <a:gd name="connsiteX2-17" fmla="*/ 0 w 5615247"/>
              <a:gd name="connsiteY2-18" fmla="*/ 0 h 13228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615247" h="1322847">
                <a:moveTo>
                  <a:pt x="5615247" y="1322847"/>
                </a:moveTo>
                <a:lnTo>
                  <a:pt x="522257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Rectangle 22"/>
          <p:cNvSpPr/>
          <p:nvPr/>
        </p:nvSpPr>
        <p:spPr>
          <a:xfrm flipH="1">
            <a:off x="7908290" y="2247900"/>
            <a:ext cx="32410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Inside the line of element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Rectangle 23"/>
          <p:cNvSpPr/>
          <p:nvPr/>
        </p:nvSpPr>
        <p:spPr>
          <a:xfrm flipH="1">
            <a:off x="7908290" y="1751330"/>
            <a:ext cx="249047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40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Inline CSS</a:t>
            </a:r>
            <a:endParaRPr lang="en-PH" altLang="en-US" sz="40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20"/>
          <p:cNvSpPr/>
          <p:nvPr/>
        </p:nvSpPr>
        <p:spPr>
          <a:xfrm flipH="1" flipV="1">
            <a:off x="3502978" y="4935855"/>
            <a:ext cx="6700837" cy="1108075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3797300 w 3797300"/>
              <a:gd name="connsiteY0-2" fmla="*/ 762000 h 762000"/>
              <a:gd name="connsiteX1-3" fmla="*/ 3340100 w 3797300"/>
              <a:gd name="connsiteY1-4" fmla="*/ 12700 h 762000"/>
              <a:gd name="connsiteX2-5" fmla="*/ 0 w 3797300"/>
              <a:gd name="connsiteY2-6" fmla="*/ 0 h 762000"/>
              <a:gd name="connsiteX0-7" fmla="*/ 3797300 w 3797300"/>
              <a:gd name="connsiteY0-8" fmla="*/ 770011 h 770011"/>
              <a:gd name="connsiteX1-9" fmla="*/ 3619755 w 3797300"/>
              <a:gd name="connsiteY1-10" fmla="*/ 0 h 770011"/>
              <a:gd name="connsiteX2-11" fmla="*/ 0 w 3797300"/>
              <a:gd name="connsiteY2-12" fmla="*/ 8011 h 770011"/>
              <a:gd name="connsiteX0-13" fmla="*/ 3797300 w 3797300"/>
              <a:gd name="connsiteY0-14" fmla="*/ 790723 h 790723"/>
              <a:gd name="connsiteX1-15" fmla="*/ 3627980 w 3797300"/>
              <a:gd name="connsiteY1-16" fmla="*/ 0 h 790723"/>
              <a:gd name="connsiteX2-17" fmla="*/ 0 w 3797300"/>
              <a:gd name="connsiteY2-18" fmla="*/ 28723 h 790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97300" h="790723">
                <a:moveTo>
                  <a:pt x="3797300" y="790723"/>
                </a:moveTo>
                <a:lnTo>
                  <a:pt x="3627980" y="0"/>
                </a:lnTo>
                <a:lnTo>
                  <a:pt x="0" y="28723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Rectangle 24"/>
          <p:cNvSpPr/>
          <p:nvPr/>
        </p:nvSpPr>
        <p:spPr>
          <a:xfrm flipH="1">
            <a:off x="7833995" y="5392420"/>
            <a:ext cx="236982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Outside HTML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Rectangle 25"/>
          <p:cNvSpPr/>
          <p:nvPr/>
        </p:nvSpPr>
        <p:spPr>
          <a:xfrm flipH="1">
            <a:off x="7007225" y="4627880"/>
            <a:ext cx="3196590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40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External CSS</a:t>
            </a:r>
            <a:endParaRPr lang="en-PH" altLang="en-US" sz="40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26"/>
          <p:cNvSpPr/>
          <p:nvPr/>
        </p:nvSpPr>
        <p:spPr>
          <a:xfrm>
            <a:off x="8876665" y="3437890"/>
            <a:ext cx="17989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Inside the head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7908290" y="2898140"/>
            <a:ext cx="187769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28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Internal CSS</a:t>
            </a:r>
            <a:endParaRPr lang="en-PH" altLang="en-US" sz="28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6" name="Group 28"/>
          <p:cNvGrpSpPr/>
          <p:nvPr/>
        </p:nvGrpSpPr>
        <p:grpSpPr>
          <a:xfrm>
            <a:off x="3744887" y="2997037"/>
            <a:ext cx="252864" cy="252862"/>
            <a:chOff x="7171531" y="3646884"/>
            <a:chExt cx="457201" cy="457201"/>
          </a:xfrm>
          <a:solidFill>
            <a:schemeClr val="bg1">
              <a:lumMod val="95000"/>
            </a:schemeClr>
          </a:solidFill>
        </p:grpSpPr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7171531" y="3689747"/>
              <a:ext cx="415925" cy="414338"/>
            </a:xfrm>
            <a:custGeom>
              <a:avLst/>
              <a:gdLst>
                <a:gd name="T0" fmla="*/ 914 w 1049"/>
                <a:gd name="T1" fmla="*/ 435 h 1043"/>
                <a:gd name="T2" fmla="*/ 902 w 1049"/>
                <a:gd name="T3" fmla="*/ 435 h 1043"/>
                <a:gd name="T4" fmla="*/ 781 w 1049"/>
                <a:gd name="T5" fmla="*/ 497 h 1043"/>
                <a:gd name="T6" fmla="*/ 723 w 1049"/>
                <a:gd name="T7" fmla="*/ 435 h 1043"/>
                <a:gd name="T8" fmla="*/ 642 w 1049"/>
                <a:gd name="T9" fmla="*/ 391 h 1043"/>
                <a:gd name="T10" fmla="*/ 562 w 1049"/>
                <a:gd name="T11" fmla="*/ 367 h 1043"/>
                <a:gd name="T12" fmla="*/ 443 w 1049"/>
                <a:gd name="T13" fmla="*/ 349 h 1043"/>
                <a:gd name="T14" fmla="*/ 679 w 1049"/>
                <a:gd name="T15" fmla="*/ 215 h 1043"/>
                <a:gd name="T16" fmla="*/ 612 w 1049"/>
                <a:gd name="T17" fmla="*/ 144 h 1043"/>
                <a:gd name="T18" fmla="*/ 615 w 1049"/>
                <a:gd name="T19" fmla="*/ 131 h 1043"/>
                <a:gd name="T20" fmla="*/ 674 w 1049"/>
                <a:gd name="T21" fmla="*/ 73 h 1043"/>
                <a:gd name="T22" fmla="*/ 688 w 1049"/>
                <a:gd name="T23" fmla="*/ 73 h 1043"/>
                <a:gd name="T24" fmla="*/ 974 w 1049"/>
                <a:gd name="T25" fmla="*/ 357 h 1043"/>
                <a:gd name="T26" fmla="*/ 977 w 1049"/>
                <a:gd name="T27" fmla="*/ 372 h 1043"/>
                <a:gd name="T28" fmla="*/ 972 w 1049"/>
                <a:gd name="T29" fmla="*/ 380 h 1043"/>
                <a:gd name="T30" fmla="*/ 593 w 1049"/>
                <a:gd name="T31" fmla="*/ 960 h 1043"/>
                <a:gd name="T32" fmla="*/ 578 w 1049"/>
                <a:gd name="T33" fmla="*/ 970 h 1043"/>
                <a:gd name="T34" fmla="*/ 558 w 1049"/>
                <a:gd name="T35" fmla="*/ 971 h 1043"/>
                <a:gd name="T36" fmla="*/ 83 w 1049"/>
                <a:gd name="T37" fmla="*/ 508 h 1043"/>
                <a:gd name="T38" fmla="*/ 73 w 1049"/>
                <a:gd name="T39" fmla="*/ 476 h 1043"/>
                <a:gd name="T40" fmla="*/ 94 w 1049"/>
                <a:gd name="T41" fmla="*/ 449 h 1043"/>
                <a:gd name="T42" fmla="*/ 403 w 1049"/>
                <a:gd name="T43" fmla="*/ 380 h 1043"/>
                <a:gd name="T44" fmla="*/ 572 w 1049"/>
                <a:gd name="T45" fmla="*/ 406 h 1043"/>
                <a:gd name="T46" fmla="*/ 642 w 1049"/>
                <a:gd name="T47" fmla="*/ 430 h 1043"/>
                <a:gd name="T48" fmla="*/ 700 w 1049"/>
                <a:gd name="T49" fmla="*/ 461 h 1043"/>
                <a:gd name="T50" fmla="*/ 756 w 1049"/>
                <a:gd name="T51" fmla="*/ 509 h 1043"/>
                <a:gd name="T52" fmla="*/ 737 w 1049"/>
                <a:gd name="T53" fmla="*/ 21 h 1043"/>
                <a:gd name="T54" fmla="*/ 707 w 1049"/>
                <a:gd name="T55" fmla="*/ 3 h 1043"/>
                <a:gd name="T56" fmla="*/ 671 w 1049"/>
                <a:gd name="T57" fmla="*/ 0 h 1043"/>
                <a:gd name="T58" fmla="*/ 638 w 1049"/>
                <a:gd name="T59" fmla="*/ 11 h 1043"/>
                <a:gd name="T60" fmla="*/ 567 w 1049"/>
                <a:gd name="T61" fmla="*/ 77 h 1043"/>
                <a:gd name="T62" fmla="*/ 547 w 1049"/>
                <a:gd name="T63" fmla="*/ 106 h 1043"/>
                <a:gd name="T64" fmla="*/ 540 w 1049"/>
                <a:gd name="T65" fmla="*/ 140 h 1043"/>
                <a:gd name="T66" fmla="*/ 554 w 1049"/>
                <a:gd name="T67" fmla="*/ 188 h 1043"/>
                <a:gd name="T68" fmla="*/ 32 w 1049"/>
                <a:gd name="T69" fmla="*/ 406 h 1043"/>
                <a:gd name="T70" fmla="*/ 5 w 1049"/>
                <a:gd name="T71" fmla="*/ 449 h 1043"/>
                <a:gd name="T72" fmla="*/ 2 w 1049"/>
                <a:gd name="T73" fmla="*/ 502 h 1043"/>
                <a:gd name="T74" fmla="*/ 23 w 1049"/>
                <a:gd name="T75" fmla="*/ 550 h 1043"/>
                <a:gd name="T76" fmla="*/ 506 w 1049"/>
                <a:gd name="T77" fmla="*/ 1025 h 1043"/>
                <a:gd name="T78" fmla="*/ 543 w 1049"/>
                <a:gd name="T79" fmla="*/ 1041 h 1043"/>
                <a:gd name="T80" fmla="*/ 567 w 1049"/>
                <a:gd name="T81" fmla="*/ 1043 h 1043"/>
                <a:gd name="T82" fmla="*/ 613 w 1049"/>
                <a:gd name="T83" fmla="*/ 1032 h 1043"/>
                <a:gd name="T84" fmla="*/ 654 w 1049"/>
                <a:gd name="T85" fmla="*/ 999 h 1043"/>
                <a:gd name="T86" fmla="*/ 870 w 1049"/>
                <a:gd name="T87" fmla="*/ 500 h 1043"/>
                <a:gd name="T88" fmla="*/ 917 w 1049"/>
                <a:gd name="T89" fmla="*/ 509 h 1043"/>
                <a:gd name="T90" fmla="*/ 950 w 1049"/>
                <a:gd name="T91" fmla="*/ 498 h 1043"/>
                <a:gd name="T92" fmla="*/ 1022 w 1049"/>
                <a:gd name="T93" fmla="*/ 432 h 1043"/>
                <a:gd name="T94" fmla="*/ 1042 w 1049"/>
                <a:gd name="T95" fmla="*/ 403 h 1043"/>
                <a:gd name="T96" fmla="*/ 1049 w 1049"/>
                <a:gd name="T97" fmla="*/ 368 h 1043"/>
                <a:gd name="T98" fmla="*/ 1042 w 1049"/>
                <a:gd name="T99" fmla="*/ 334 h 1043"/>
                <a:gd name="T100" fmla="*/ 1022 w 1049"/>
                <a:gd name="T101" fmla="*/ 30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9" h="1043">
                  <a:moveTo>
                    <a:pt x="972" y="380"/>
                  </a:moveTo>
                  <a:lnTo>
                    <a:pt x="921" y="432"/>
                  </a:lnTo>
                  <a:lnTo>
                    <a:pt x="918" y="434"/>
                  </a:lnTo>
                  <a:lnTo>
                    <a:pt x="914" y="435"/>
                  </a:lnTo>
                  <a:lnTo>
                    <a:pt x="911" y="436"/>
                  </a:lnTo>
                  <a:lnTo>
                    <a:pt x="908" y="436"/>
                  </a:lnTo>
                  <a:lnTo>
                    <a:pt x="905" y="436"/>
                  </a:lnTo>
                  <a:lnTo>
                    <a:pt x="902" y="435"/>
                  </a:lnTo>
                  <a:lnTo>
                    <a:pt x="898" y="434"/>
                  </a:lnTo>
                  <a:lnTo>
                    <a:pt x="895" y="432"/>
                  </a:lnTo>
                  <a:lnTo>
                    <a:pt x="831" y="368"/>
                  </a:lnTo>
                  <a:lnTo>
                    <a:pt x="781" y="497"/>
                  </a:lnTo>
                  <a:lnTo>
                    <a:pt x="785" y="486"/>
                  </a:lnTo>
                  <a:lnTo>
                    <a:pt x="764" y="467"/>
                  </a:lnTo>
                  <a:lnTo>
                    <a:pt x="744" y="450"/>
                  </a:lnTo>
                  <a:lnTo>
                    <a:pt x="723" y="435"/>
                  </a:lnTo>
                  <a:lnTo>
                    <a:pt x="703" y="421"/>
                  </a:lnTo>
                  <a:lnTo>
                    <a:pt x="682" y="409"/>
                  </a:lnTo>
                  <a:lnTo>
                    <a:pt x="663" y="400"/>
                  </a:lnTo>
                  <a:lnTo>
                    <a:pt x="642" y="391"/>
                  </a:lnTo>
                  <a:lnTo>
                    <a:pt x="622" y="383"/>
                  </a:lnTo>
                  <a:lnTo>
                    <a:pt x="602" y="377"/>
                  </a:lnTo>
                  <a:lnTo>
                    <a:pt x="582" y="372"/>
                  </a:lnTo>
                  <a:lnTo>
                    <a:pt x="562" y="367"/>
                  </a:lnTo>
                  <a:lnTo>
                    <a:pt x="543" y="363"/>
                  </a:lnTo>
                  <a:lnTo>
                    <a:pt x="504" y="357"/>
                  </a:lnTo>
                  <a:lnTo>
                    <a:pt x="466" y="352"/>
                  </a:lnTo>
                  <a:lnTo>
                    <a:pt x="443" y="349"/>
                  </a:lnTo>
                  <a:lnTo>
                    <a:pt x="420" y="346"/>
                  </a:lnTo>
                  <a:lnTo>
                    <a:pt x="396" y="342"/>
                  </a:lnTo>
                  <a:lnTo>
                    <a:pt x="373" y="338"/>
                  </a:lnTo>
                  <a:lnTo>
                    <a:pt x="679" y="215"/>
                  </a:lnTo>
                  <a:lnTo>
                    <a:pt x="617" y="153"/>
                  </a:lnTo>
                  <a:lnTo>
                    <a:pt x="615" y="150"/>
                  </a:lnTo>
                  <a:lnTo>
                    <a:pt x="613" y="148"/>
                  </a:lnTo>
                  <a:lnTo>
                    <a:pt x="612" y="144"/>
                  </a:lnTo>
                  <a:lnTo>
                    <a:pt x="612" y="140"/>
                  </a:lnTo>
                  <a:lnTo>
                    <a:pt x="612" y="137"/>
                  </a:lnTo>
                  <a:lnTo>
                    <a:pt x="613" y="134"/>
                  </a:lnTo>
                  <a:lnTo>
                    <a:pt x="615" y="131"/>
                  </a:lnTo>
                  <a:lnTo>
                    <a:pt x="617" y="129"/>
                  </a:lnTo>
                  <a:lnTo>
                    <a:pt x="668" y="77"/>
                  </a:lnTo>
                  <a:lnTo>
                    <a:pt x="671" y="75"/>
                  </a:lnTo>
                  <a:lnTo>
                    <a:pt x="674" y="73"/>
                  </a:lnTo>
                  <a:lnTo>
                    <a:pt x="678" y="72"/>
                  </a:lnTo>
                  <a:lnTo>
                    <a:pt x="681" y="71"/>
                  </a:lnTo>
                  <a:lnTo>
                    <a:pt x="684" y="72"/>
                  </a:lnTo>
                  <a:lnTo>
                    <a:pt x="688" y="73"/>
                  </a:lnTo>
                  <a:lnTo>
                    <a:pt x="691" y="75"/>
                  </a:lnTo>
                  <a:lnTo>
                    <a:pt x="693" y="77"/>
                  </a:lnTo>
                  <a:lnTo>
                    <a:pt x="972" y="355"/>
                  </a:lnTo>
                  <a:lnTo>
                    <a:pt x="974" y="357"/>
                  </a:lnTo>
                  <a:lnTo>
                    <a:pt x="976" y="361"/>
                  </a:lnTo>
                  <a:lnTo>
                    <a:pt x="977" y="364"/>
                  </a:lnTo>
                  <a:lnTo>
                    <a:pt x="977" y="368"/>
                  </a:lnTo>
                  <a:lnTo>
                    <a:pt x="977" y="372"/>
                  </a:lnTo>
                  <a:lnTo>
                    <a:pt x="976" y="375"/>
                  </a:lnTo>
                  <a:lnTo>
                    <a:pt x="974" y="378"/>
                  </a:lnTo>
                  <a:lnTo>
                    <a:pt x="972" y="380"/>
                  </a:lnTo>
                  <a:lnTo>
                    <a:pt x="972" y="380"/>
                  </a:lnTo>
                  <a:close/>
                  <a:moveTo>
                    <a:pt x="600" y="949"/>
                  </a:moveTo>
                  <a:lnTo>
                    <a:pt x="598" y="953"/>
                  </a:lnTo>
                  <a:lnTo>
                    <a:pt x="596" y="957"/>
                  </a:lnTo>
                  <a:lnTo>
                    <a:pt x="593" y="960"/>
                  </a:lnTo>
                  <a:lnTo>
                    <a:pt x="589" y="963"/>
                  </a:lnTo>
                  <a:lnTo>
                    <a:pt x="586" y="966"/>
                  </a:lnTo>
                  <a:lnTo>
                    <a:pt x="582" y="968"/>
                  </a:lnTo>
                  <a:lnTo>
                    <a:pt x="578" y="970"/>
                  </a:lnTo>
                  <a:lnTo>
                    <a:pt x="573" y="971"/>
                  </a:lnTo>
                  <a:lnTo>
                    <a:pt x="569" y="972"/>
                  </a:lnTo>
                  <a:lnTo>
                    <a:pt x="566" y="972"/>
                  </a:lnTo>
                  <a:lnTo>
                    <a:pt x="558" y="971"/>
                  </a:lnTo>
                  <a:lnTo>
                    <a:pt x="552" y="969"/>
                  </a:lnTo>
                  <a:lnTo>
                    <a:pt x="546" y="966"/>
                  </a:lnTo>
                  <a:lnTo>
                    <a:pt x="541" y="961"/>
                  </a:lnTo>
                  <a:lnTo>
                    <a:pt x="83" y="508"/>
                  </a:lnTo>
                  <a:lnTo>
                    <a:pt x="77" y="501"/>
                  </a:lnTo>
                  <a:lnTo>
                    <a:pt x="73" y="494"/>
                  </a:lnTo>
                  <a:lnTo>
                    <a:pt x="72" y="485"/>
                  </a:lnTo>
                  <a:lnTo>
                    <a:pt x="73" y="476"/>
                  </a:lnTo>
                  <a:lnTo>
                    <a:pt x="75" y="468"/>
                  </a:lnTo>
                  <a:lnTo>
                    <a:pt x="80" y="460"/>
                  </a:lnTo>
                  <a:lnTo>
                    <a:pt x="86" y="454"/>
                  </a:lnTo>
                  <a:lnTo>
                    <a:pt x="94" y="449"/>
                  </a:lnTo>
                  <a:lnTo>
                    <a:pt x="317" y="360"/>
                  </a:lnTo>
                  <a:lnTo>
                    <a:pt x="345" y="368"/>
                  </a:lnTo>
                  <a:lnTo>
                    <a:pt x="374" y="375"/>
                  </a:lnTo>
                  <a:lnTo>
                    <a:pt x="403" y="380"/>
                  </a:lnTo>
                  <a:lnTo>
                    <a:pt x="431" y="384"/>
                  </a:lnTo>
                  <a:lnTo>
                    <a:pt x="487" y="391"/>
                  </a:lnTo>
                  <a:lnTo>
                    <a:pt x="544" y="400"/>
                  </a:lnTo>
                  <a:lnTo>
                    <a:pt x="572" y="406"/>
                  </a:lnTo>
                  <a:lnTo>
                    <a:pt x="600" y="414"/>
                  </a:lnTo>
                  <a:lnTo>
                    <a:pt x="614" y="418"/>
                  </a:lnTo>
                  <a:lnTo>
                    <a:pt x="628" y="423"/>
                  </a:lnTo>
                  <a:lnTo>
                    <a:pt x="642" y="430"/>
                  </a:lnTo>
                  <a:lnTo>
                    <a:pt x="656" y="436"/>
                  </a:lnTo>
                  <a:lnTo>
                    <a:pt x="670" y="444"/>
                  </a:lnTo>
                  <a:lnTo>
                    <a:pt x="686" y="453"/>
                  </a:lnTo>
                  <a:lnTo>
                    <a:pt x="700" y="461"/>
                  </a:lnTo>
                  <a:lnTo>
                    <a:pt x="714" y="472"/>
                  </a:lnTo>
                  <a:lnTo>
                    <a:pt x="728" y="483"/>
                  </a:lnTo>
                  <a:lnTo>
                    <a:pt x="742" y="495"/>
                  </a:lnTo>
                  <a:lnTo>
                    <a:pt x="756" y="509"/>
                  </a:lnTo>
                  <a:lnTo>
                    <a:pt x="770" y="523"/>
                  </a:lnTo>
                  <a:lnTo>
                    <a:pt x="600" y="949"/>
                  </a:lnTo>
                  <a:close/>
                  <a:moveTo>
                    <a:pt x="745" y="26"/>
                  </a:moveTo>
                  <a:lnTo>
                    <a:pt x="737" y="21"/>
                  </a:lnTo>
                  <a:lnTo>
                    <a:pt x="731" y="15"/>
                  </a:lnTo>
                  <a:lnTo>
                    <a:pt x="723" y="11"/>
                  </a:lnTo>
                  <a:lnTo>
                    <a:pt x="716" y="6"/>
                  </a:lnTo>
                  <a:lnTo>
                    <a:pt x="707" y="3"/>
                  </a:lnTo>
                  <a:lnTo>
                    <a:pt x="698" y="1"/>
                  </a:lnTo>
                  <a:lnTo>
                    <a:pt x="690" y="0"/>
                  </a:lnTo>
                  <a:lnTo>
                    <a:pt x="681" y="0"/>
                  </a:lnTo>
                  <a:lnTo>
                    <a:pt x="671" y="0"/>
                  </a:lnTo>
                  <a:lnTo>
                    <a:pt x="663" y="1"/>
                  </a:lnTo>
                  <a:lnTo>
                    <a:pt x="654" y="3"/>
                  </a:lnTo>
                  <a:lnTo>
                    <a:pt x="647" y="6"/>
                  </a:lnTo>
                  <a:lnTo>
                    <a:pt x="638" y="11"/>
                  </a:lnTo>
                  <a:lnTo>
                    <a:pt x="630" y="15"/>
                  </a:lnTo>
                  <a:lnTo>
                    <a:pt x="624" y="21"/>
                  </a:lnTo>
                  <a:lnTo>
                    <a:pt x="617" y="26"/>
                  </a:lnTo>
                  <a:lnTo>
                    <a:pt x="567" y="77"/>
                  </a:lnTo>
                  <a:lnTo>
                    <a:pt x="560" y="83"/>
                  </a:lnTo>
                  <a:lnTo>
                    <a:pt x="555" y="91"/>
                  </a:lnTo>
                  <a:lnTo>
                    <a:pt x="551" y="98"/>
                  </a:lnTo>
                  <a:lnTo>
                    <a:pt x="547" y="106"/>
                  </a:lnTo>
                  <a:lnTo>
                    <a:pt x="544" y="114"/>
                  </a:lnTo>
                  <a:lnTo>
                    <a:pt x="542" y="123"/>
                  </a:lnTo>
                  <a:lnTo>
                    <a:pt x="541" y="132"/>
                  </a:lnTo>
                  <a:lnTo>
                    <a:pt x="540" y="140"/>
                  </a:lnTo>
                  <a:lnTo>
                    <a:pt x="541" y="153"/>
                  </a:lnTo>
                  <a:lnTo>
                    <a:pt x="543" y="165"/>
                  </a:lnTo>
                  <a:lnTo>
                    <a:pt x="547" y="177"/>
                  </a:lnTo>
                  <a:lnTo>
                    <a:pt x="554" y="188"/>
                  </a:lnTo>
                  <a:lnTo>
                    <a:pt x="65" y="383"/>
                  </a:lnTo>
                  <a:lnTo>
                    <a:pt x="53" y="390"/>
                  </a:lnTo>
                  <a:lnTo>
                    <a:pt x="42" y="397"/>
                  </a:lnTo>
                  <a:lnTo>
                    <a:pt x="32" y="406"/>
                  </a:lnTo>
                  <a:lnTo>
                    <a:pt x="23" y="416"/>
                  </a:lnTo>
                  <a:lnTo>
                    <a:pt x="16" y="426"/>
                  </a:lnTo>
                  <a:lnTo>
                    <a:pt x="9" y="437"/>
                  </a:lnTo>
                  <a:lnTo>
                    <a:pt x="5" y="449"/>
                  </a:lnTo>
                  <a:lnTo>
                    <a:pt x="2" y="462"/>
                  </a:lnTo>
                  <a:lnTo>
                    <a:pt x="0" y="475"/>
                  </a:lnTo>
                  <a:lnTo>
                    <a:pt x="0" y="489"/>
                  </a:lnTo>
                  <a:lnTo>
                    <a:pt x="2" y="502"/>
                  </a:lnTo>
                  <a:lnTo>
                    <a:pt x="5" y="514"/>
                  </a:lnTo>
                  <a:lnTo>
                    <a:pt x="9" y="527"/>
                  </a:lnTo>
                  <a:lnTo>
                    <a:pt x="16" y="538"/>
                  </a:lnTo>
                  <a:lnTo>
                    <a:pt x="23" y="550"/>
                  </a:lnTo>
                  <a:lnTo>
                    <a:pt x="32" y="559"/>
                  </a:lnTo>
                  <a:lnTo>
                    <a:pt x="490" y="1012"/>
                  </a:lnTo>
                  <a:lnTo>
                    <a:pt x="498" y="1020"/>
                  </a:lnTo>
                  <a:lnTo>
                    <a:pt x="506" y="1025"/>
                  </a:lnTo>
                  <a:lnTo>
                    <a:pt x="515" y="1030"/>
                  </a:lnTo>
                  <a:lnTo>
                    <a:pt x="524" y="1035"/>
                  </a:lnTo>
                  <a:lnTo>
                    <a:pt x="533" y="1039"/>
                  </a:lnTo>
                  <a:lnTo>
                    <a:pt x="543" y="1041"/>
                  </a:lnTo>
                  <a:lnTo>
                    <a:pt x="553" y="1043"/>
                  </a:lnTo>
                  <a:lnTo>
                    <a:pt x="563" y="1043"/>
                  </a:lnTo>
                  <a:lnTo>
                    <a:pt x="565" y="1043"/>
                  </a:lnTo>
                  <a:lnTo>
                    <a:pt x="567" y="1043"/>
                  </a:lnTo>
                  <a:lnTo>
                    <a:pt x="578" y="1043"/>
                  </a:lnTo>
                  <a:lnTo>
                    <a:pt x="588" y="1041"/>
                  </a:lnTo>
                  <a:lnTo>
                    <a:pt x="601" y="1038"/>
                  </a:lnTo>
                  <a:lnTo>
                    <a:pt x="613" y="1032"/>
                  </a:lnTo>
                  <a:lnTo>
                    <a:pt x="625" y="1026"/>
                  </a:lnTo>
                  <a:lnTo>
                    <a:pt x="636" y="1018"/>
                  </a:lnTo>
                  <a:lnTo>
                    <a:pt x="646" y="1010"/>
                  </a:lnTo>
                  <a:lnTo>
                    <a:pt x="654" y="999"/>
                  </a:lnTo>
                  <a:lnTo>
                    <a:pt x="661" y="988"/>
                  </a:lnTo>
                  <a:lnTo>
                    <a:pt x="666" y="975"/>
                  </a:lnTo>
                  <a:lnTo>
                    <a:pt x="858" y="495"/>
                  </a:lnTo>
                  <a:lnTo>
                    <a:pt x="870" y="500"/>
                  </a:lnTo>
                  <a:lnTo>
                    <a:pt x="882" y="505"/>
                  </a:lnTo>
                  <a:lnTo>
                    <a:pt x="895" y="508"/>
                  </a:lnTo>
                  <a:lnTo>
                    <a:pt x="908" y="509"/>
                  </a:lnTo>
                  <a:lnTo>
                    <a:pt x="917" y="509"/>
                  </a:lnTo>
                  <a:lnTo>
                    <a:pt x="925" y="508"/>
                  </a:lnTo>
                  <a:lnTo>
                    <a:pt x="934" y="505"/>
                  </a:lnTo>
                  <a:lnTo>
                    <a:pt x="943" y="502"/>
                  </a:lnTo>
                  <a:lnTo>
                    <a:pt x="950" y="498"/>
                  </a:lnTo>
                  <a:lnTo>
                    <a:pt x="958" y="494"/>
                  </a:lnTo>
                  <a:lnTo>
                    <a:pt x="965" y="488"/>
                  </a:lnTo>
                  <a:lnTo>
                    <a:pt x="972" y="483"/>
                  </a:lnTo>
                  <a:lnTo>
                    <a:pt x="1022" y="432"/>
                  </a:lnTo>
                  <a:lnTo>
                    <a:pt x="1029" y="426"/>
                  </a:lnTo>
                  <a:lnTo>
                    <a:pt x="1033" y="418"/>
                  </a:lnTo>
                  <a:lnTo>
                    <a:pt x="1039" y="410"/>
                  </a:lnTo>
                  <a:lnTo>
                    <a:pt x="1042" y="403"/>
                  </a:lnTo>
                  <a:lnTo>
                    <a:pt x="1045" y="394"/>
                  </a:lnTo>
                  <a:lnTo>
                    <a:pt x="1047" y="386"/>
                  </a:lnTo>
                  <a:lnTo>
                    <a:pt x="1048" y="377"/>
                  </a:lnTo>
                  <a:lnTo>
                    <a:pt x="1049" y="368"/>
                  </a:lnTo>
                  <a:lnTo>
                    <a:pt x="1048" y="359"/>
                  </a:lnTo>
                  <a:lnTo>
                    <a:pt x="1047" y="350"/>
                  </a:lnTo>
                  <a:lnTo>
                    <a:pt x="1045" y="341"/>
                  </a:lnTo>
                  <a:lnTo>
                    <a:pt x="1042" y="334"/>
                  </a:lnTo>
                  <a:lnTo>
                    <a:pt x="1039" y="325"/>
                  </a:lnTo>
                  <a:lnTo>
                    <a:pt x="1034" y="318"/>
                  </a:lnTo>
                  <a:lnTo>
                    <a:pt x="1029" y="311"/>
                  </a:lnTo>
                  <a:lnTo>
                    <a:pt x="1022" y="305"/>
                  </a:lnTo>
                  <a:lnTo>
                    <a:pt x="74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Freeform 39"/>
            <p:cNvSpPr>
              <a:spLocks noEditPoints="1"/>
            </p:cNvSpPr>
            <p:nvPr/>
          </p:nvSpPr>
          <p:spPr bwMode="auto">
            <a:xfrm>
              <a:off x="7371556" y="3875484"/>
              <a:ext cx="71438" cy="71438"/>
            </a:xfrm>
            <a:custGeom>
              <a:avLst/>
              <a:gdLst>
                <a:gd name="T0" fmla="*/ 95 w 180"/>
                <a:gd name="T1" fmla="*/ 36 h 180"/>
                <a:gd name="T2" fmla="*/ 106 w 180"/>
                <a:gd name="T3" fmla="*/ 39 h 180"/>
                <a:gd name="T4" fmla="*/ 120 w 180"/>
                <a:gd name="T5" fmla="*/ 45 h 180"/>
                <a:gd name="T6" fmla="*/ 135 w 180"/>
                <a:gd name="T7" fmla="*/ 59 h 180"/>
                <a:gd name="T8" fmla="*/ 142 w 180"/>
                <a:gd name="T9" fmla="*/ 74 h 180"/>
                <a:gd name="T10" fmla="*/ 144 w 180"/>
                <a:gd name="T11" fmla="*/ 84 h 180"/>
                <a:gd name="T12" fmla="*/ 144 w 180"/>
                <a:gd name="T13" fmla="*/ 96 h 180"/>
                <a:gd name="T14" fmla="*/ 142 w 180"/>
                <a:gd name="T15" fmla="*/ 105 h 180"/>
                <a:gd name="T16" fmla="*/ 135 w 180"/>
                <a:gd name="T17" fmla="*/ 120 h 180"/>
                <a:gd name="T18" fmla="*/ 120 w 180"/>
                <a:gd name="T19" fmla="*/ 135 h 180"/>
                <a:gd name="T20" fmla="*/ 106 w 180"/>
                <a:gd name="T21" fmla="*/ 141 h 180"/>
                <a:gd name="T22" fmla="*/ 95 w 180"/>
                <a:gd name="T23" fmla="*/ 143 h 180"/>
                <a:gd name="T24" fmla="*/ 84 w 180"/>
                <a:gd name="T25" fmla="*/ 143 h 180"/>
                <a:gd name="T26" fmla="*/ 74 w 180"/>
                <a:gd name="T27" fmla="*/ 141 h 180"/>
                <a:gd name="T28" fmla="*/ 59 w 180"/>
                <a:gd name="T29" fmla="*/ 135 h 180"/>
                <a:gd name="T30" fmla="*/ 45 w 180"/>
                <a:gd name="T31" fmla="*/ 120 h 180"/>
                <a:gd name="T32" fmla="*/ 39 w 180"/>
                <a:gd name="T33" fmla="*/ 105 h 180"/>
                <a:gd name="T34" fmla="*/ 37 w 180"/>
                <a:gd name="T35" fmla="*/ 96 h 180"/>
                <a:gd name="T36" fmla="*/ 37 w 180"/>
                <a:gd name="T37" fmla="*/ 84 h 180"/>
                <a:gd name="T38" fmla="*/ 39 w 180"/>
                <a:gd name="T39" fmla="*/ 74 h 180"/>
                <a:gd name="T40" fmla="*/ 45 w 180"/>
                <a:gd name="T41" fmla="*/ 59 h 180"/>
                <a:gd name="T42" fmla="*/ 59 w 180"/>
                <a:gd name="T43" fmla="*/ 45 h 180"/>
                <a:gd name="T44" fmla="*/ 74 w 180"/>
                <a:gd name="T45" fmla="*/ 39 h 180"/>
                <a:gd name="T46" fmla="*/ 84 w 180"/>
                <a:gd name="T47" fmla="*/ 36 h 180"/>
                <a:gd name="T48" fmla="*/ 90 w 180"/>
                <a:gd name="T49" fmla="*/ 180 h 180"/>
                <a:gd name="T50" fmla="*/ 108 w 180"/>
                <a:gd name="T51" fmla="*/ 178 h 180"/>
                <a:gd name="T52" fmla="*/ 125 w 180"/>
                <a:gd name="T53" fmla="*/ 172 h 180"/>
                <a:gd name="T54" fmla="*/ 140 w 180"/>
                <a:gd name="T55" fmla="*/ 165 h 180"/>
                <a:gd name="T56" fmla="*/ 153 w 180"/>
                <a:gd name="T57" fmla="*/ 153 h 180"/>
                <a:gd name="T58" fmla="*/ 164 w 180"/>
                <a:gd name="T59" fmla="*/ 140 h 180"/>
                <a:gd name="T60" fmla="*/ 173 w 180"/>
                <a:gd name="T61" fmla="*/ 125 h 180"/>
                <a:gd name="T62" fmla="*/ 178 w 180"/>
                <a:gd name="T63" fmla="*/ 108 h 180"/>
                <a:gd name="T64" fmla="*/ 180 w 180"/>
                <a:gd name="T65" fmla="*/ 89 h 180"/>
                <a:gd name="T66" fmla="*/ 178 w 180"/>
                <a:gd name="T67" fmla="*/ 72 h 180"/>
                <a:gd name="T68" fmla="*/ 173 w 180"/>
                <a:gd name="T69" fmla="*/ 55 h 180"/>
                <a:gd name="T70" fmla="*/ 164 w 180"/>
                <a:gd name="T71" fmla="*/ 40 h 180"/>
                <a:gd name="T72" fmla="*/ 153 w 180"/>
                <a:gd name="T73" fmla="*/ 27 h 180"/>
                <a:gd name="T74" fmla="*/ 140 w 180"/>
                <a:gd name="T75" fmla="*/ 15 h 180"/>
                <a:gd name="T76" fmla="*/ 125 w 180"/>
                <a:gd name="T77" fmla="*/ 7 h 180"/>
                <a:gd name="T78" fmla="*/ 108 w 180"/>
                <a:gd name="T79" fmla="*/ 2 h 180"/>
                <a:gd name="T80" fmla="*/ 90 w 180"/>
                <a:gd name="T81" fmla="*/ 0 h 180"/>
                <a:gd name="T82" fmla="*/ 71 w 180"/>
                <a:gd name="T83" fmla="*/ 2 h 180"/>
                <a:gd name="T84" fmla="*/ 55 w 180"/>
                <a:gd name="T85" fmla="*/ 7 h 180"/>
                <a:gd name="T86" fmla="*/ 40 w 180"/>
                <a:gd name="T87" fmla="*/ 15 h 180"/>
                <a:gd name="T88" fmla="*/ 26 w 180"/>
                <a:gd name="T89" fmla="*/ 27 h 180"/>
                <a:gd name="T90" fmla="*/ 15 w 180"/>
                <a:gd name="T91" fmla="*/ 40 h 180"/>
                <a:gd name="T92" fmla="*/ 7 w 180"/>
                <a:gd name="T93" fmla="*/ 55 h 180"/>
                <a:gd name="T94" fmla="*/ 2 w 180"/>
                <a:gd name="T95" fmla="*/ 72 h 180"/>
                <a:gd name="T96" fmla="*/ 0 w 180"/>
                <a:gd name="T97" fmla="*/ 89 h 180"/>
                <a:gd name="T98" fmla="*/ 2 w 180"/>
                <a:gd name="T99" fmla="*/ 108 h 180"/>
                <a:gd name="T100" fmla="*/ 7 w 180"/>
                <a:gd name="T101" fmla="*/ 125 h 180"/>
                <a:gd name="T102" fmla="*/ 15 w 180"/>
                <a:gd name="T103" fmla="*/ 140 h 180"/>
                <a:gd name="T104" fmla="*/ 26 w 180"/>
                <a:gd name="T105" fmla="*/ 153 h 180"/>
                <a:gd name="T106" fmla="*/ 40 w 180"/>
                <a:gd name="T107" fmla="*/ 165 h 180"/>
                <a:gd name="T108" fmla="*/ 55 w 180"/>
                <a:gd name="T109" fmla="*/ 172 h 180"/>
                <a:gd name="T110" fmla="*/ 71 w 180"/>
                <a:gd name="T111" fmla="*/ 178 h 180"/>
                <a:gd name="T112" fmla="*/ 90 w 180"/>
                <a:gd name="T1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80">
                  <a:moveTo>
                    <a:pt x="90" y="35"/>
                  </a:moveTo>
                  <a:lnTo>
                    <a:pt x="95" y="36"/>
                  </a:lnTo>
                  <a:lnTo>
                    <a:pt x="101" y="36"/>
                  </a:lnTo>
                  <a:lnTo>
                    <a:pt x="106" y="39"/>
                  </a:lnTo>
                  <a:lnTo>
                    <a:pt x="111" y="40"/>
                  </a:lnTo>
                  <a:lnTo>
                    <a:pt x="120" y="45"/>
                  </a:lnTo>
                  <a:lnTo>
                    <a:pt x="129" y="51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2" y="74"/>
                  </a:lnTo>
                  <a:lnTo>
                    <a:pt x="143" y="78"/>
                  </a:lnTo>
                  <a:lnTo>
                    <a:pt x="144" y="84"/>
                  </a:lnTo>
                  <a:lnTo>
                    <a:pt x="144" y="89"/>
                  </a:lnTo>
                  <a:lnTo>
                    <a:pt x="144" y="96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39" y="111"/>
                  </a:lnTo>
                  <a:lnTo>
                    <a:pt x="135" y="120"/>
                  </a:lnTo>
                  <a:lnTo>
                    <a:pt x="129" y="128"/>
                  </a:lnTo>
                  <a:lnTo>
                    <a:pt x="120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2"/>
                  </a:lnTo>
                  <a:lnTo>
                    <a:pt x="95" y="143"/>
                  </a:lnTo>
                  <a:lnTo>
                    <a:pt x="90" y="143"/>
                  </a:lnTo>
                  <a:lnTo>
                    <a:pt x="84" y="143"/>
                  </a:lnTo>
                  <a:lnTo>
                    <a:pt x="79" y="142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59" y="135"/>
                  </a:lnTo>
                  <a:lnTo>
                    <a:pt x="52" y="128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5"/>
                  </a:lnTo>
                  <a:lnTo>
                    <a:pt x="37" y="101"/>
                  </a:lnTo>
                  <a:lnTo>
                    <a:pt x="37" y="96"/>
                  </a:lnTo>
                  <a:lnTo>
                    <a:pt x="36" y="89"/>
                  </a:lnTo>
                  <a:lnTo>
                    <a:pt x="37" y="84"/>
                  </a:lnTo>
                  <a:lnTo>
                    <a:pt x="37" y="78"/>
                  </a:lnTo>
                  <a:lnTo>
                    <a:pt x="39" y="74"/>
                  </a:lnTo>
                  <a:lnTo>
                    <a:pt x="40" y="69"/>
                  </a:lnTo>
                  <a:lnTo>
                    <a:pt x="45" y="59"/>
                  </a:lnTo>
                  <a:lnTo>
                    <a:pt x="52" y="51"/>
                  </a:lnTo>
                  <a:lnTo>
                    <a:pt x="59" y="45"/>
                  </a:lnTo>
                  <a:lnTo>
                    <a:pt x="69" y="40"/>
                  </a:lnTo>
                  <a:lnTo>
                    <a:pt x="74" y="39"/>
                  </a:lnTo>
                  <a:lnTo>
                    <a:pt x="79" y="36"/>
                  </a:lnTo>
                  <a:lnTo>
                    <a:pt x="84" y="36"/>
                  </a:lnTo>
                  <a:lnTo>
                    <a:pt x="90" y="35"/>
                  </a:lnTo>
                  <a:close/>
                  <a:moveTo>
                    <a:pt x="90" y="180"/>
                  </a:moveTo>
                  <a:lnTo>
                    <a:pt x="99" y="179"/>
                  </a:lnTo>
                  <a:lnTo>
                    <a:pt x="108" y="178"/>
                  </a:lnTo>
                  <a:lnTo>
                    <a:pt x="117" y="176"/>
                  </a:lnTo>
                  <a:lnTo>
                    <a:pt x="125" y="172"/>
                  </a:lnTo>
                  <a:lnTo>
                    <a:pt x="133" y="169"/>
                  </a:lnTo>
                  <a:lnTo>
                    <a:pt x="140" y="165"/>
                  </a:lnTo>
                  <a:lnTo>
                    <a:pt x="147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4" y="140"/>
                  </a:lnTo>
                  <a:lnTo>
                    <a:pt x="170" y="132"/>
                  </a:lnTo>
                  <a:lnTo>
                    <a:pt x="173" y="125"/>
                  </a:lnTo>
                  <a:lnTo>
                    <a:pt x="176" y="116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89"/>
                  </a:lnTo>
                  <a:lnTo>
                    <a:pt x="179" y="81"/>
                  </a:lnTo>
                  <a:lnTo>
                    <a:pt x="178" y="72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4" y="40"/>
                  </a:lnTo>
                  <a:lnTo>
                    <a:pt x="160" y="32"/>
                  </a:lnTo>
                  <a:lnTo>
                    <a:pt x="153" y="27"/>
                  </a:lnTo>
                  <a:lnTo>
                    <a:pt x="147" y="20"/>
                  </a:lnTo>
                  <a:lnTo>
                    <a:pt x="140" y="15"/>
                  </a:lnTo>
                  <a:lnTo>
                    <a:pt x="133" y="10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2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1" y="32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9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7" y="125"/>
                  </a:lnTo>
                  <a:lnTo>
                    <a:pt x="11" y="132"/>
                  </a:lnTo>
                  <a:lnTo>
                    <a:pt x="15" y="140"/>
                  </a:lnTo>
                  <a:lnTo>
                    <a:pt x="21" y="147"/>
                  </a:lnTo>
                  <a:lnTo>
                    <a:pt x="26" y="153"/>
                  </a:lnTo>
                  <a:lnTo>
                    <a:pt x="32" y="159"/>
                  </a:lnTo>
                  <a:lnTo>
                    <a:pt x="40" y="165"/>
                  </a:lnTo>
                  <a:lnTo>
                    <a:pt x="48" y="169"/>
                  </a:lnTo>
                  <a:lnTo>
                    <a:pt x="55" y="172"/>
                  </a:lnTo>
                  <a:lnTo>
                    <a:pt x="64" y="176"/>
                  </a:lnTo>
                  <a:lnTo>
                    <a:pt x="71" y="178"/>
                  </a:lnTo>
                  <a:lnTo>
                    <a:pt x="81" y="179"/>
                  </a:lnTo>
                  <a:lnTo>
                    <a:pt x="9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Freeform 40"/>
            <p:cNvSpPr>
              <a:spLocks noEditPoints="1"/>
            </p:cNvSpPr>
            <p:nvPr/>
          </p:nvSpPr>
          <p:spPr bwMode="auto">
            <a:xfrm>
              <a:off x="7557294" y="3646884"/>
              <a:ext cx="71438" cy="71438"/>
            </a:xfrm>
            <a:custGeom>
              <a:avLst/>
              <a:gdLst>
                <a:gd name="T0" fmla="*/ 84 w 180"/>
                <a:gd name="T1" fmla="*/ 144 h 179"/>
                <a:gd name="T2" fmla="*/ 74 w 180"/>
                <a:gd name="T3" fmla="*/ 141 h 179"/>
                <a:gd name="T4" fmla="*/ 60 w 180"/>
                <a:gd name="T5" fmla="*/ 135 h 179"/>
                <a:gd name="T6" fmla="*/ 45 w 180"/>
                <a:gd name="T7" fmla="*/ 120 h 179"/>
                <a:gd name="T8" fmla="*/ 39 w 180"/>
                <a:gd name="T9" fmla="*/ 106 h 179"/>
                <a:gd name="T10" fmla="*/ 36 w 180"/>
                <a:gd name="T11" fmla="*/ 95 h 179"/>
                <a:gd name="T12" fmla="*/ 36 w 180"/>
                <a:gd name="T13" fmla="*/ 84 h 179"/>
                <a:gd name="T14" fmla="*/ 39 w 180"/>
                <a:gd name="T15" fmla="*/ 73 h 179"/>
                <a:gd name="T16" fmla="*/ 45 w 180"/>
                <a:gd name="T17" fmla="*/ 59 h 179"/>
                <a:gd name="T18" fmla="*/ 60 w 180"/>
                <a:gd name="T19" fmla="*/ 45 h 179"/>
                <a:gd name="T20" fmla="*/ 74 w 180"/>
                <a:gd name="T21" fmla="*/ 38 h 179"/>
                <a:gd name="T22" fmla="*/ 84 w 180"/>
                <a:gd name="T23" fmla="*/ 36 h 179"/>
                <a:gd name="T24" fmla="*/ 96 w 180"/>
                <a:gd name="T25" fmla="*/ 36 h 179"/>
                <a:gd name="T26" fmla="*/ 106 w 180"/>
                <a:gd name="T27" fmla="*/ 38 h 179"/>
                <a:gd name="T28" fmla="*/ 121 w 180"/>
                <a:gd name="T29" fmla="*/ 45 h 179"/>
                <a:gd name="T30" fmla="*/ 135 w 180"/>
                <a:gd name="T31" fmla="*/ 59 h 179"/>
                <a:gd name="T32" fmla="*/ 141 w 180"/>
                <a:gd name="T33" fmla="*/ 73 h 179"/>
                <a:gd name="T34" fmla="*/ 143 w 180"/>
                <a:gd name="T35" fmla="*/ 84 h 179"/>
                <a:gd name="T36" fmla="*/ 143 w 180"/>
                <a:gd name="T37" fmla="*/ 95 h 179"/>
                <a:gd name="T38" fmla="*/ 141 w 180"/>
                <a:gd name="T39" fmla="*/ 106 h 179"/>
                <a:gd name="T40" fmla="*/ 135 w 180"/>
                <a:gd name="T41" fmla="*/ 120 h 179"/>
                <a:gd name="T42" fmla="*/ 121 w 180"/>
                <a:gd name="T43" fmla="*/ 135 h 179"/>
                <a:gd name="T44" fmla="*/ 106 w 180"/>
                <a:gd name="T45" fmla="*/ 141 h 179"/>
                <a:gd name="T46" fmla="*/ 96 w 180"/>
                <a:gd name="T47" fmla="*/ 144 h 179"/>
                <a:gd name="T48" fmla="*/ 90 w 180"/>
                <a:gd name="T49" fmla="*/ 0 h 179"/>
                <a:gd name="T50" fmla="*/ 72 w 180"/>
                <a:gd name="T51" fmla="*/ 1 h 179"/>
                <a:gd name="T52" fmla="*/ 55 w 180"/>
                <a:gd name="T53" fmla="*/ 6 h 179"/>
                <a:gd name="T54" fmla="*/ 40 w 180"/>
                <a:gd name="T55" fmla="*/ 15 h 179"/>
                <a:gd name="T56" fmla="*/ 27 w 180"/>
                <a:gd name="T57" fmla="*/ 26 h 179"/>
                <a:gd name="T58" fmla="*/ 15 w 180"/>
                <a:gd name="T59" fmla="*/ 40 h 179"/>
                <a:gd name="T60" fmla="*/ 7 w 180"/>
                <a:gd name="T61" fmla="*/ 55 h 179"/>
                <a:gd name="T62" fmla="*/ 2 w 180"/>
                <a:gd name="T63" fmla="*/ 71 h 179"/>
                <a:gd name="T64" fmla="*/ 0 w 180"/>
                <a:gd name="T65" fmla="*/ 90 h 179"/>
                <a:gd name="T66" fmla="*/ 2 w 180"/>
                <a:gd name="T67" fmla="*/ 108 h 179"/>
                <a:gd name="T68" fmla="*/ 7 w 180"/>
                <a:gd name="T69" fmla="*/ 125 h 179"/>
                <a:gd name="T70" fmla="*/ 15 w 180"/>
                <a:gd name="T71" fmla="*/ 140 h 179"/>
                <a:gd name="T72" fmla="*/ 27 w 180"/>
                <a:gd name="T73" fmla="*/ 153 h 179"/>
                <a:gd name="T74" fmla="*/ 40 w 180"/>
                <a:gd name="T75" fmla="*/ 164 h 179"/>
                <a:gd name="T76" fmla="*/ 55 w 180"/>
                <a:gd name="T77" fmla="*/ 173 h 179"/>
                <a:gd name="T78" fmla="*/ 72 w 180"/>
                <a:gd name="T79" fmla="*/ 178 h 179"/>
                <a:gd name="T80" fmla="*/ 90 w 180"/>
                <a:gd name="T81" fmla="*/ 179 h 179"/>
                <a:gd name="T82" fmla="*/ 108 w 180"/>
                <a:gd name="T83" fmla="*/ 178 h 179"/>
                <a:gd name="T84" fmla="*/ 125 w 180"/>
                <a:gd name="T85" fmla="*/ 173 h 179"/>
                <a:gd name="T86" fmla="*/ 140 w 180"/>
                <a:gd name="T87" fmla="*/ 164 h 179"/>
                <a:gd name="T88" fmla="*/ 153 w 180"/>
                <a:gd name="T89" fmla="*/ 153 h 179"/>
                <a:gd name="T90" fmla="*/ 165 w 180"/>
                <a:gd name="T91" fmla="*/ 140 h 179"/>
                <a:gd name="T92" fmla="*/ 173 w 180"/>
                <a:gd name="T93" fmla="*/ 125 h 179"/>
                <a:gd name="T94" fmla="*/ 178 w 180"/>
                <a:gd name="T95" fmla="*/ 108 h 179"/>
                <a:gd name="T96" fmla="*/ 180 w 180"/>
                <a:gd name="T97" fmla="*/ 90 h 179"/>
                <a:gd name="T98" fmla="*/ 178 w 180"/>
                <a:gd name="T99" fmla="*/ 71 h 179"/>
                <a:gd name="T100" fmla="*/ 173 w 180"/>
                <a:gd name="T101" fmla="*/ 55 h 179"/>
                <a:gd name="T102" fmla="*/ 165 w 180"/>
                <a:gd name="T103" fmla="*/ 40 h 179"/>
                <a:gd name="T104" fmla="*/ 153 w 180"/>
                <a:gd name="T105" fmla="*/ 26 h 179"/>
                <a:gd name="T106" fmla="*/ 140 w 180"/>
                <a:gd name="T107" fmla="*/ 15 h 179"/>
                <a:gd name="T108" fmla="*/ 125 w 180"/>
                <a:gd name="T109" fmla="*/ 6 h 179"/>
                <a:gd name="T110" fmla="*/ 108 w 180"/>
                <a:gd name="T111" fmla="*/ 1 h 179"/>
                <a:gd name="T112" fmla="*/ 90 w 180"/>
                <a:gd name="T1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79">
                  <a:moveTo>
                    <a:pt x="90" y="144"/>
                  </a:moveTo>
                  <a:lnTo>
                    <a:pt x="84" y="144"/>
                  </a:lnTo>
                  <a:lnTo>
                    <a:pt x="79" y="143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60" y="135"/>
                  </a:lnTo>
                  <a:lnTo>
                    <a:pt x="52" y="127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6"/>
                  </a:lnTo>
                  <a:lnTo>
                    <a:pt x="38" y="100"/>
                  </a:lnTo>
                  <a:lnTo>
                    <a:pt x="36" y="95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8" y="79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60" y="45"/>
                  </a:lnTo>
                  <a:lnTo>
                    <a:pt x="69" y="40"/>
                  </a:lnTo>
                  <a:lnTo>
                    <a:pt x="74" y="38"/>
                  </a:lnTo>
                  <a:lnTo>
                    <a:pt x="79" y="37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1" y="37"/>
                  </a:lnTo>
                  <a:lnTo>
                    <a:pt x="106" y="38"/>
                  </a:lnTo>
                  <a:lnTo>
                    <a:pt x="111" y="40"/>
                  </a:lnTo>
                  <a:lnTo>
                    <a:pt x="121" y="45"/>
                  </a:lnTo>
                  <a:lnTo>
                    <a:pt x="128" y="52"/>
                  </a:lnTo>
                  <a:lnTo>
                    <a:pt x="135" y="59"/>
                  </a:lnTo>
                  <a:lnTo>
                    <a:pt x="140" y="69"/>
                  </a:lnTo>
                  <a:lnTo>
                    <a:pt x="141" y="73"/>
                  </a:lnTo>
                  <a:lnTo>
                    <a:pt x="143" y="79"/>
                  </a:lnTo>
                  <a:lnTo>
                    <a:pt x="143" y="84"/>
                  </a:lnTo>
                  <a:lnTo>
                    <a:pt x="144" y="90"/>
                  </a:lnTo>
                  <a:lnTo>
                    <a:pt x="143" y="95"/>
                  </a:lnTo>
                  <a:lnTo>
                    <a:pt x="143" y="100"/>
                  </a:lnTo>
                  <a:lnTo>
                    <a:pt x="141" y="106"/>
                  </a:lnTo>
                  <a:lnTo>
                    <a:pt x="140" y="111"/>
                  </a:lnTo>
                  <a:lnTo>
                    <a:pt x="135" y="120"/>
                  </a:lnTo>
                  <a:lnTo>
                    <a:pt x="128" y="127"/>
                  </a:lnTo>
                  <a:lnTo>
                    <a:pt x="121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3"/>
                  </a:lnTo>
                  <a:lnTo>
                    <a:pt x="96" y="144"/>
                  </a:lnTo>
                  <a:lnTo>
                    <a:pt x="90" y="144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40"/>
                  </a:lnTo>
                  <a:lnTo>
                    <a:pt x="11" y="46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1" y="99"/>
                  </a:lnTo>
                  <a:lnTo>
                    <a:pt x="2" y="108"/>
                  </a:lnTo>
                  <a:lnTo>
                    <a:pt x="4" y="117"/>
                  </a:lnTo>
                  <a:lnTo>
                    <a:pt x="7" y="125"/>
                  </a:lnTo>
                  <a:lnTo>
                    <a:pt x="11" y="133"/>
                  </a:lnTo>
                  <a:lnTo>
                    <a:pt x="15" y="140"/>
                  </a:lnTo>
                  <a:lnTo>
                    <a:pt x="20" y="147"/>
                  </a:lnTo>
                  <a:lnTo>
                    <a:pt x="27" y="153"/>
                  </a:lnTo>
                  <a:lnTo>
                    <a:pt x="33" y="159"/>
                  </a:lnTo>
                  <a:lnTo>
                    <a:pt x="40" y="164"/>
                  </a:lnTo>
                  <a:lnTo>
                    <a:pt x="47" y="168"/>
                  </a:lnTo>
                  <a:lnTo>
                    <a:pt x="55" y="173"/>
                  </a:lnTo>
                  <a:lnTo>
                    <a:pt x="63" y="176"/>
                  </a:lnTo>
                  <a:lnTo>
                    <a:pt x="72" y="178"/>
                  </a:lnTo>
                  <a:lnTo>
                    <a:pt x="81" y="179"/>
                  </a:lnTo>
                  <a:lnTo>
                    <a:pt x="90" y="179"/>
                  </a:lnTo>
                  <a:lnTo>
                    <a:pt x="99" y="179"/>
                  </a:lnTo>
                  <a:lnTo>
                    <a:pt x="108" y="178"/>
                  </a:lnTo>
                  <a:lnTo>
                    <a:pt x="116" y="176"/>
                  </a:lnTo>
                  <a:lnTo>
                    <a:pt x="125" y="173"/>
                  </a:lnTo>
                  <a:lnTo>
                    <a:pt x="133" y="168"/>
                  </a:lnTo>
                  <a:lnTo>
                    <a:pt x="140" y="164"/>
                  </a:lnTo>
                  <a:lnTo>
                    <a:pt x="148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5" y="140"/>
                  </a:lnTo>
                  <a:lnTo>
                    <a:pt x="169" y="133"/>
                  </a:lnTo>
                  <a:lnTo>
                    <a:pt x="173" y="125"/>
                  </a:lnTo>
                  <a:lnTo>
                    <a:pt x="176" y="117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90"/>
                  </a:lnTo>
                  <a:lnTo>
                    <a:pt x="179" y="81"/>
                  </a:lnTo>
                  <a:lnTo>
                    <a:pt x="178" y="71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69" y="46"/>
                  </a:lnTo>
                  <a:lnTo>
                    <a:pt x="165" y="40"/>
                  </a:lnTo>
                  <a:lnTo>
                    <a:pt x="160" y="32"/>
                  </a:lnTo>
                  <a:lnTo>
                    <a:pt x="153" y="26"/>
                  </a:lnTo>
                  <a:lnTo>
                    <a:pt x="148" y="21"/>
                  </a:lnTo>
                  <a:lnTo>
                    <a:pt x="140" y="15"/>
                  </a:lnTo>
                  <a:lnTo>
                    <a:pt x="133" y="11"/>
                  </a:lnTo>
                  <a:lnTo>
                    <a:pt x="125" y="6"/>
                  </a:lnTo>
                  <a:lnTo>
                    <a:pt x="116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" name="Freeform 41"/>
            <p:cNvSpPr>
              <a:spLocks noEditPoints="1"/>
            </p:cNvSpPr>
            <p:nvPr/>
          </p:nvSpPr>
          <p:spPr bwMode="auto">
            <a:xfrm>
              <a:off x="7285831" y="3861197"/>
              <a:ext cx="57150" cy="57150"/>
            </a:xfrm>
            <a:custGeom>
              <a:avLst/>
              <a:gdLst>
                <a:gd name="T0" fmla="*/ 79 w 144"/>
                <a:gd name="T1" fmla="*/ 37 h 144"/>
                <a:gd name="T2" fmla="*/ 92 w 144"/>
                <a:gd name="T3" fmla="*/ 42 h 144"/>
                <a:gd name="T4" fmla="*/ 102 w 144"/>
                <a:gd name="T5" fmla="*/ 52 h 144"/>
                <a:gd name="T6" fmla="*/ 107 w 144"/>
                <a:gd name="T7" fmla="*/ 65 h 144"/>
                <a:gd name="T8" fmla="*/ 107 w 144"/>
                <a:gd name="T9" fmla="*/ 79 h 144"/>
                <a:gd name="T10" fmla="*/ 102 w 144"/>
                <a:gd name="T11" fmla="*/ 92 h 144"/>
                <a:gd name="T12" fmla="*/ 92 w 144"/>
                <a:gd name="T13" fmla="*/ 102 h 144"/>
                <a:gd name="T14" fmla="*/ 79 w 144"/>
                <a:gd name="T15" fmla="*/ 107 h 144"/>
                <a:gd name="T16" fmla="*/ 65 w 144"/>
                <a:gd name="T17" fmla="*/ 107 h 144"/>
                <a:gd name="T18" fmla="*/ 52 w 144"/>
                <a:gd name="T19" fmla="*/ 102 h 144"/>
                <a:gd name="T20" fmla="*/ 42 w 144"/>
                <a:gd name="T21" fmla="*/ 92 h 144"/>
                <a:gd name="T22" fmla="*/ 37 w 144"/>
                <a:gd name="T23" fmla="*/ 79 h 144"/>
                <a:gd name="T24" fmla="*/ 37 w 144"/>
                <a:gd name="T25" fmla="*/ 65 h 144"/>
                <a:gd name="T26" fmla="*/ 42 w 144"/>
                <a:gd name="T27" fmla="*/ 52 h 144"/>
                <a:gd name="T28" fmla="*/ 52 w 144"/>
                <a:gd name="T29" fmla="*/ 42 h 144"/>
                <a:gd name="T30" fmla="*/ 65 w 144"/>
                <a:gd name="T31" fmla="*/ 37 h 144"/>
                <a:gd name="T32" fmla="*/ 72 w 144"/>
                <a:gd name="T33" fmla="*/ 36 h 144"/>
                <a:gd name="T34" fmla="*/ 0 w 144"/>
                <a:gd name="T35" fmla="*/ 79 h 144"/>
                <a:gd name="T36" fmla="*/ 3 w 144"/>
                <a:gd name="T37" fmla="*/ 93 h 144"/>
                <a:gd name="T38" fmla="*/ 9 w 144"/>
                <a:gd name="T39" fmla="*/ 106 h 144"/>
                <a:gd name="T40" fmla="*/ 16 w 144"/>
                <a:gd name="T41" fmla="*/ 118 h 144"/>
                <a:gd name="T42" fmla="*/ 26 w 144"/>
                <a:gd name="T43" fmla="*/ 127 h 144"/>
                <a:gd name="T44" fmla="*/ 38 w 144"/>
                <a:gd name="T45" fmla="*/ 135 h 144"/>
                <a:gd name="T46" fmla="*/ 51 w 144"/>
                <a:gd name="T47" fmla="*/ 140 h 144"/>
                <a:gd name="T48" fmla="*/ 65 w 144"/>
                <a:gd name="T49" fmla="*/ 144 h 144"/>
                <a:gd name="T50" fmla="*/ 79 w 144"/>
                <a:gd name="T51" fmla="*/ 144 h 144"/>
                <a:gd name="T52" fmla="*/ 93 w 144"/>
                <a:gd name="T53" fmla="*/ 140 h 144"/>
                <a:gd name="T54" fmla="*/ 106 w 144"/>
                <a:gd name="T55" fmla="*/ 135 h 144"/>
                <a:gd name="T56" fmla="*/ 118 w 144"/>
                <a:gd name="T57" fmla="*/ 127 h 144"/>
                <a:gd name="T58" fmla="*/ 128 w 144"/>
                <a:gd name="T59" fmla="*/ 118 h 144"/>
                <a:gd name="T60" fmla="*/ 135 w 144"/>
                <a:gd name="T61" fmla="*/ 106 h 144"/>
                <a:gd name="T62" fmla="*/ 140 w 144"/>
                <a:gd name="T63" fmla="*/ 93 h 144"/>
                <a:gd name="T64" fmla="*/ 144 w 144"/>
                <a:gd name="T65" fmla="*/ 79 h 144"/>
                <a:gd name="T66" fmla="*/ 144 w 144"/>
                <a:gd name="T67" fmla="*/ 65 h 144"/>
                <a:gd name="T68" fmla="*/ 140 w 144"/>
                <a:gd name="T69" fmla="*/ 51 h 144"/>
                <a:gd name="T70" fmla="*/ 135 w 144"/>
                <a:gd name="T71" fmla="*/ 38 h 144"/>
                <a:gd name="T72" fmla="*/ 128 w 144"/>
                <a:gd name="T73" fmla="*/ 26 h 144"/>
                <a:gd name="T74" fmla="*/ 118 w 144"/>
                <a:gd name="T75" fmla="*/ 16 h 144"/>
                <a:gd name="T76" fmla="*/ 106 w 144"/>
                <a:gd name="T77" fmla="*/ 9 h 144"/>
                <a:gd name="T78" fmla="*/ 93 w 144"/>
                <a:gd name="T79" fmla="*/ 3 h 144"/>
                <a:gd name="T80" fmla="*/ 79 w 144"/>
                <a:gd name="T81" fmla="*/ 0 h 144"/>
                <a:gd name="T82" fmla="*/ 65 w 144"/>
                <a:gd name="T83" fmla="*/ 0 h 144"/>
                <a:gd name="T84" fmla="*/ 51 w 144"/>
                <a:gd name="T85" fmla="*/ 3 h 144"/>
                <a:gd name="T86" fmla="*/ 38 w 144"/>
                <a:gd name="T87" fmla="*/ 9 h 144"/>
                <a:gd name="T88" fmla="*/ 26 w 144"/>
                <a:gd name="T89" fmla="*/ 16 h 144"/>
                <a:gd name="T90" fmla="*/ 16 w 144"/>
                <a:gd name="T91" fmla="*/ 26 h 144"/>
                <a:gd name="T92" fmla="*/ 9 w 144"/>
                <a:gd name="T93" fmla="*/ 38 h 144"/>
                <a:gd name="T94" fmla="*/ 3 w 144"/>
                <a:gd name="T95" fmla="*/ 51 h 144"/>
                <a:gd name="T96" fmla="*/ 0 w 144"/>
                <a:gd name="T97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4" h="144">
                  <a:moveTo>
                    <a:pt x="72" y="36"/>
                  </a:moveTo>
                  <a:lnTo>
                    <a:pt x="79" y="37"/>
                  </a:lnTo>
                  <a:lnTo>
                    <a:pt x="86" y="39"/>
                  </a:lnTo>
                  <a:lnTo>
                    <a:pt x="92" y="42"/>
                  </a:lnTo>
                  <a:lnTo>
                    <a:pt x="97" y="46"/>
                  </a:lnTo>
                  <a:lnTo>
                    <a:pt x="102" y="52"/>
                  </a:lnTo>
                  <a:lnTo>
                    <a:pt x="105" y="57"/>
                  </a:lnTo>
                  <a:lnTo>
                    <a:pt x="107" y="65"/>
                  </a:lnTo>
                  <a:lnTo>
                    <a:pt x="108" y="71"/>
                  </a:lnTo>
                  <a:lnTo>
                    <a:pt x="107" y="79"/>
                  </a:lnTo>
                  <a:lnTo>
                    <a:pt x="105" y="85"/>
                  </a:lnTo>
                  <a:lnTo>
                    <a:pt x="102" y="92"/>
                  </a:lnTo>
                  <a:lnTo>
                    <a:pt x="97" y="97"/>
                  </a:lnTo>
                  <a:lnTo>
                    <a:pt x="92" y="102"/>
                  </a:lnTo>
                  <a:lnTo>
                    <a:pt x="86" y="105"/>
                  </a:lnTo>
                  <a:lnTo>
                    <a:pt x="79" y="107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2" y="92"/>
                  </a:lnTo>
                  <a:lnTo>
                    <a:pt x="39" y="85"/>
                  </a:lnTo>
                  <a:lnTo>
                    <a:pt x="37" y="79"/>
                  </a:lnTo>
                  <a:lnTo>
                    <a:pt x="36" y="71"/>
                  </a:lnTo>
                  <a:lnTo>
                    <a:pt x="37" y="65"/>
                  </a:lnTo>
                  <a:lnTo>
                    <a:pt x="39" y="57"/>
                  </a:lnTo>
                  <a:lnTo>
                    <a:pt x="42" y="52"/>
                  </a:lnTo>
                  <a:lnTo>
                    <a:pt x="47" y="46"/>
                  </a:lnTo>
                  <a:lnTo>
                    <a:pt x="52" y="42"/>
                  </a:lnTo>
                  <a:lnTo>
                    <a:pt x="58" y="39"/>
                  </a:lnTo>
                  <a:lnTo>
                    <a:pt x="65" y="37"/>
                  </a:lnTo>
                  <a:lnTo>
                    <a:pt x="72" y="36"/>
                  </a:lnTo>
                  <a:lnTo>
                    <a:pt x="72" y="36"/>
                  </a:lnTo>
                  <a:close/>
                  <a:moveTo>
                    <a:pt x="0" y="71"/>
                  </a:moveTo>
                  <a:lnTo>
                    <a:pt x="0" y="79"/>
                  </a:lnTo>
                  <a:lnTo>
                    <a:pt x="1" y="86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9" y="106"/>
                  </a:lnTo>
                  <a:lnTo>
                    <a:pt x="12" y="112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3"/>
                  </a:lnTo>
                  <a:lnTo>
                    <a:pt x="65" y="144"/>
                  </a:lnTo>
                  <a:lnTo>
                    <a:pt x="72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3" y="140"/>
                  </a:lnTo>
                  <a:lnTo>
                    <a:pt x="101" y="138"/>
                  </a:lnTo>
                  <a:lnTo>
                    <a:pt x="106" y="135"/>
                  </a:lnTo>
                  <a:lnTo>
                    <a:pt x="112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2"/>
                  </a:lnTo>
                  <a:lnTo>
                    <a:pt x="135" y="106"/>
                  </a:lnTo>
                  <a:lnTo>
                    <a:pt x="138" y="99"/>
                  </a:lnTo>
                  <a:lnTo>
                    <a:pt x="140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1"/>
                  </a:lnTo>
                  <a:lnTo>
                    <a:pt x="144" y="65"/>
                  </a:lnTo>
                  <a:lnTo>
                    <a:pt x="143" y="57"/>
                  </a:lnTo>
                  <a:lnTo>
                    <a:pt x="140" y="51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5" y="43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1" name="Freeform 42"/>
            <p:cNvSpPr/>
            <p:nvPr/>
          </p:nvSpPr>
          <p:spPr bwMode="auto">
            <a:xfrm>
              <a:off x="7342981" y="3961209"/>
              <a:ext cx="28575" cy="28575"/>
            </a:xfrm>
            <a:custGeom>
              <a:avLst/>
              <a:gdLst>
                <a:gd name="T0" fmla="*/ 36 w 72"/>
                <a:gd name="T1" fmla="*/ 72 h 72"/>
                <a:gd name="T2" fmla="*/ 43 w 72"/>
                <a:gd name="T3" fmla="*/ 71 h 72"/>
                <a:gd name="T4" fmla="*/ 50 w 72"/>
                <a:gd name="T5" fmla="*/ 69 h 72"/>
                <a:gd name="T6" fmla="*/ 56 w 72"/>
                <a:gd name="T7" fmla="*/ 66 h 72"/>
                <a:gd name="T8" fmla="*/ 61 w 72"/>
                <a:gd name="T9" fmla="*/ 61 h 72"/>
                <a:gd name="T10" fmla="*/ 66 w 72"/>
                <a:gd name="T11" fmla="*/ 56 h 72"/>
                <a:gd name="T12" fmla="*/ 69 w 72"/>
                <a:gd name="T13" fmla="*/ 49 h 72"/>
                <a:gd name="T14" fmla="*/ 71 w 72"/>
                <a:gd name="T15" fmla="*/ 43 h 72"/>
                <a:gd name="T16" fmla="*/ 72 w 72"/>
                <a:gd name="T17" fmla="*/ 35 h 72"/>
                <a:gd name="T18" fmla="*/ 71 w 72"/>
                <a:gd name="T19" fmla="*/ 29 h 72"/>
                <a:gd name="T20" fmla="*/ 69 w 72"/>
                <a:gd name="T21" fmla="*/ 21 h 72"/>
                <a:gd name="T22" fmla="*/ 66 w 72"/>
                <a:gd name="T23" fmla="*/ 16 h 72"/>
                <a:gd name="T24" fmla="*/ 61 w 72"/>
                <a:gd name="T25" fmla="*/ 10 h 72"/>
                <a:gd name="T26" fmla="*/ 56 w 72"/>
                <a:gd name="T27" fmla="*/ 6 h 72"/>
                <a:gd name="T28" fmla="*/ 50 w 72"/>
                <a:gd name="T29" fmla="*/ 3 h 72"/>
                <a:gd name="T30" fmla="*/ 43 w 72"/>
                <a:gd name="T31" fmla="*/ 1 h 72"/>
                <a:gd name="T32" fmla="*/ 36 w 72"/>
                <a:gd name="T33" fmla="*/ 0 h 72"/>
                <a:gd name="T34" fmla="*/ 29 w 72"/>
                <a:gd name="T35" fmla="*/ 1 h 72"/>
                <a:gd name="T36" fmla="*/ 22 w 72"/>
                <a:gd name="T37" fmla="*/ 3 h 72"/>
                <a:gd name="T38" fmla="*/ 16 w 72"/>
                <a:gd name="T39" fmla="*/ 6 h 72"/>
                <a:gd name="T40" fmla="*/ 11 w 72"/>
                <a:gd name="T41" fmla="*/ 10 h 72"/>
                <a:gd name="T42" fmla="*/ 6 w 72"/>
                <a:gd name="T43" fmla="*/ 16 h 72"/>
                <a:gd name="T44" fmla="*/ 3 w 72"/>
                <a:gd name="T45" fmla="*/ 21 h 72"/>
                <a:gd name="T46" fmla="*/ 1 w 72"/>
                <a:gd name="T47" fmla="*/ 29 h 72"/>
                <a:gd name="T48" fmla="*/ 0 w 72"/>
                <a:gd name="T49" fmla="*/ 35 h 72"/>
                <a:gd name="T50" fmla="*/ 1 w 72"/>
                <a:gd name="T51" fmla="*/ 43 h 72"/>
                <a:gd name="T52" fmla="*/ 3 w 72"/>
                <a:gd name="T53" fmla="*/ 49 h 72"/>
                <a:gd name="T54" fmla="*/ 6 w 72"/>
                <a:gd name="T55" fmla="*/ 56 h 72"/>
                <a:gd name="T56" fmla="*/ 11 w 72"/>
                <a:gd name="T57" fmla="*/ 61 h 72"/>
                <a:gd name="T58" fmla="*/ 16 w 72"/>
                <a:gd name="T59" fmla="*/ 66 h 72"/>
                <a:gd name="T60" fmla="*/ 22 w 72"/>
                <a:gd name="T61" fmla="*/ 69 h 72"/>
                <a:gd name="T62" fmla="*/ 29 w 72"/>
                <a:gd name="T63" fmla="*/ 71 h 72"/>
                <a:gd name="T64" fmla="*/ 36 w 72"/>
                <a:gd name="T6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5"/>
                  </a:lnTo>
                  <a:lnTo>
                    <a:pt x="71" y="29"/>
                  </a:lnTo>
                  <a:lnTo>
                    <a:pt x="69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5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>
              <a:off x="7571581" y="3746897"/>
              <a:ext cx="28575" cy="28575"/>
            </a:xfrm>
            <a:custGeom>
              <a:avLst/>
              <a:gdLst>
                <a:gd name="T0" fmla="*/ 36 w 72"/>
                <a:gd name="T1" fmla="*/ 0 h 72"/>
                <a:gd name="T2" fmla="*/ 29 w 72"/>
                <a:gd name="T3" fmla="*/ 1 h 72"/>
                <a:gd name="T4" fmla="*/ 22 w 72"/>
                <a:gd name="T5" fmla="*/ 3 h 72"/>
                <a:gd name="T6" fmla="*/ 16 w 72"/>
                <a:gd name="T7" fmla="*/ 6 h 72"/>
                <a:gd name="T8" fmla="*/ 10 w 72"/>
                <a:gd name="T9" fmla="*/ 10 h 72"/>
                <a:gd name="T10" fmla="*/ 6 w 72"/>
                <a:gd name="T11" fmla="*/ 16 h 72"/>
                <a:gd name="T12" fmla="*/ 3 w 72"/>
                <a:gd name="T13" fmla="*/ 21 h 72"/>
                <a:gd name="T14" fmla="*/ 0 w 72"/>
                <a:gd name="T15" fmla="*/ 29 h 72"/>
                <a:gd name="T16" fmla="*/ 0 w 72"/>
                <a:gd name="T17" fmla="*/ 35 h 72"/>
                <a:gd name="T18" fmla="*/ 0 w 72"/>
                <a:gd name="T19" fmla="*/ 43 h 72"/>
                <a:gd name="T20" fmla="*/ 3 w 72"/>
                <a:gd name="T21" fmla="*/ 49 h 72"/>
                <a:gd name="T22" fmla="*/ 6 w 72"/>
                <a:gd name="T23" fmla="*/ 56 h 72"/>
                <a:gd name="T24" fmla="*/ 10 w 72"/>
                <a:gd name="T25" fmla="*/ 61 h 72"/>
                <a:gd name="T26" fmla="*/ 16 w 72"/>
                <a:gd name="T27" fmla="*/ 66 h 72"/>
                <a:gd name="T28" fmla="*/ 22 w 72"/>
                <a:gd name="T29" fmla="*/ 69 h 72"/>
                <a:gd name="T30" fmla="*/ 29 w 72"/>
                <a:gd name="T31" fmla="*/ 71 h 72"/>
                <a:gd name="T32" fmla="*/ 36 w 72"/>
                <a:gd name="T33" fmla="*/ 72 h 72"/>
                <a:gd name="T34" fmla="*/ 44 w 72"/>
                <a:gd name="T35" fmla="*/ 71 h 72"/>
                <a:gd name="T36" fmla="*/ 50 w 72"/>
                <a:gd name="T37" fmla="*/ 69 h 72"/>
                <a:gd name="T38" fmla="*/ 57 w 72"/>
                <a:gd name="T39" fmla="*/ 66 h 72"/>
                <a:gd name="T40" fmla="*/ 61 w 72"/>
                <a:gd name="T41" fmla="*/ 61 h 72"/>
                <a:gd name="T42" fmla="*/ 66 w 72"/>
                <a:gd name="T43" fmla="*/ 56 h 72"/>
                <a:gd name="T44" fmla="*/ 70 w 72"/>
                <a:gd name="T45" fmla="*/ 49 h 72"/>
                <a:gd name="T46" fmla="*/ 72 w 72"/>
                <a:gd name="T47" fmla="*/ 43 h 72"/>
                <a:gd name="T48" fmla="*/ 72 w 72"/>
                <a:gd name="T49" fmla="*/ 35 h 72"/>
                <a:gd name="T50" fmla="*/ 72 w 72"/>
                <a:gd name="T51" fmla="*/ 29 h 72"/>
                <a:gd name="T52" fmla="*/ 70 w 72"/>
                <a:gd name="T53" fmla="*/ 21 h 72"/>
                <a:gd name="T54" fmla="*/ 66 w 72"/>
                <a:gd name="T55" fmla="*/ 16 h 72"/>
                <a:gd name="T56" fmla="*/ 61 w 72"/>
                <a:gd name="T57" fmla="*/ 10 h 72"/>
                <a:gd name="T58" fmla="*/ 57 w 72"/>
                <a:gd name="T59" fmla="*/ 6 h 72"/>
                <a:gd name="T60" fmla="*/ 50 w 72"/>
                <a:gd name="T61" fmla="*/ 3 h 72"/>
                <a:gd name="T62" fmla="*/ 44 w 72"/>
                <a:gd name="T63" fmla="*/ 1 h 72"/>
                <a:gd name="T64" fmla="*/ 36 w 72"/>
                <a:gd name="T6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7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70" y="49"/>
                  </a:lnTo>
                  <a:lnTo>
                    <a:pt x="72" y="43"/>
                  </a:lnTo>
                  <a:lnTo>
                    <a:pt x="72" y="35"/>
                  </a:lnTo>
                  <a:lnTo>
                    <a:pt x="72" y="29"/>
                  </a:lnTo>
                  <a:lnTo>
                    <a:pt x="70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3334706" y="3991670"/>
            <a:ext cx="321056" cy="46699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24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5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1984002" y="3249986"/>
            <a:ext cx="296688" cy="296688"/>
            <a:chOff x="3648868" y="2753915"/>
            <a:chExt cx="457200" cy="457200"/>
          </a:xfrm>
          <a:solidFill>
            <a:schemeClr val="bg1">
              <a:lumMod val="95000"/>
            </a:schemeClr>
          </a:solidFill>
        </p:grpSpPr>
        <p:sp>
          <p:nvSpPr>
            <p:cNvPr id="27" name="Freeform 127"/>
            <p:cNvSpPr>
              <a:spLocks noEditPoints="1"/>
            </p:cNvSpPr>
            <p:nvPr/>
          </p:nvSpPr>
          <p:spPr bwMode="auto">
            <a:xfrm>
              <a:off x="3648868" y="2753915"/>
              <a:ext cx="457200" cy="457200"/>
            </a:xfrm>
            <a:custGeom>
              <a:avLst/>
              <a:gdLst>
                <a:gd name="T0" fmla="*/ 630 w 1152"/>
                <a:gd name="T1" fmla="*/ 780 h 1152"/>
                <a:gd name="T2" fmla="*/ 534 w 1152"/>
                <a:gd name="T3" fmla="*/ 739 h 1152"/>
                <a:gd name="T4" fmla="*/ 454 w 1152"/>
                <a:gd name="T5" fmla="*/ 674 h 1152"/>
                <a:gd name="T6" fmla="*/ 395 w 1152"/>
                <a:gd name="T7" fmla="*/ 588 h 1152"/>
                <a:gd name="T8" fmla="*/ 364 w 1152"/>
                <a:gd name="T9" fmla="*/ 487 h 1152"/>
                <a:gd name="T10" fmla="*/ 364 w 1152"/>
                <a:gd name="T11" fmla="*/ 378 h 1152"/>
                <a:gd name="T12" fmla="*/ 395 w 1152"/>
                <a:gd name="T13" fmla="*/ 276 h 1152"/>
                <a:gd name="T14" fmla="*/ 454 w 1152"/>
                <a:gd name="T15" fmla="*/ 190 h 1152"/>
                <a:gd name="T16" fmla="*/ 534 w 1152"/>
                <a:gd name="T17" fmla="*/ 124 h 1152"/>
                <a:gd name="T18" fmla="*/ 630 w 1152"/>
                <a:gd name="T19" fmla="*/ 83 h 1152"/>
                <a:gd name="T20" fmla="*/ 739 w 1152"/>
                <a:gd name="T21" fmla="*/ 72 h 1152"/>
                <a:gd name="T22" fmla="*/ 844 w 1152"/>
                <a:gd name="T23" fmla="*/ 94 h 1152"/>
                <a:gd name="T24" fmla="*/ 936 w 1152"/>
                <a:gd name="T25" fmla="*/ 143 h 1152"/>
                <a:gd name="T26" fmla="*/ 1009 w 1152"/>
                <a:gd name="T27" fmla="*/ 217 h 1152"/>
                <a:gd name="T28" fmla="*/ 1059 w 1152"/>
                <a:gd name="T29" fmla="*/ 309 h 1152"/>
                <a:gd name="T30" fmla="*/ 1079 w 1152"/>
                <a:gd name="T31" fmla="*/ 413 h 1152"/>
                <a:gd name="T32" fmla="*/ 1068 w 1152"/>
                <a:gd name="T33" fmla="*/ 522 h 1152"/>
                <a:gd name="T34" fmla="*/ 1028 w 1152"/>
                <a:gd name="T35" fmla="*/ 618 h 1152"/>
                <a:gd name="T36" fmla="*/ 963 w 1152"/>
                <a:gd name="T37" fmla="*/ 698 h 1152"/>
                <a:gd name="T38" fmla="*/ 876 w 1152"/>
                <a:gd name="T39" fmla="*/ 757 h 1152"/>
                <a:gd name="T40" fmla="*/ 775 w 1152"/>
                <a:gd name="T41" fmla="*/ 788 h 1152"/>
                <a:gd name="T42" fmla="*/ 163 w 1152"/>
                <a:gd name="T43" fmla="*/ 1077 h 1152"/>
                <a:gd name="T44" fmla="*/ 127 w 1152"/>
                <a:gd name="T45" fmla="*/ 1088 h 1152"/>
                <a:gd name="T46" fmla="*/ 92 w 1152"/>
                <a:gd name="T47" fmla="*/ 1077 h 1152"/>
                <a:gd name="T48" fmla="*/ 68 w 1152"/>
                <a:gd name="T49" fmla="*/ 1049 h 1152"/>
                <a:gd name="T50" fmla="*/ 65 w 1152"/>
                <a:gd name="T51" fmla="*/ 1012 h 1152"/>
                <a:gd name="T52" fmla="*/ 83 w 1152"/>
                <a:gd name="T53" fmla="*/ 979 h 1152"/>
                <a:gd name="T54" fmla="*/ 415 w 1152"/>
                <a:gd name="T55" fmla="*/ 737 h 1152"/>
                <a:gd name="T56" fmla="*/ 719 w 1152"/>
                <a:gd name="T57" fmla="*/ 0 h 1152"/>
                <a:gd name="T58" fmla="*/ 592 w 1152"/>
                <a:gd name="T59" fmla="*/ 19 h 1152"/>
                <a:gd name="T60" fmla="*/ 479 w 1152"/>
                <a:gd name="T61" fmla="*/ 74 h 1152"/>
                <a:gd name="T62" fmla="*/ 387 w 1152"/>
                <a:gd name="T63" fmla="*/ 157 h 1152"/>
                <a:gd name="T64" fmla="*/ 322 w 1152"/>
                <a:gd name="T65" fmla="*/ 264 h 1152"/>
                <a:gd name="T66" fmla="*/ 291 w 1152"/>
                <a:gd name="T67" fmla="*/ 387 h 1152"/>
                <a:gd name="T68" fmla="*/ 302 w 1152"/>
                <a:gd name="T69" fmla="*/ 537 h 1152"/>
                <a:gd name="T70" fmla="*/ 38 w 1152"/>
                <a:gd name="T71" fmla="*/ 934 h 1152"/>
                <a:gd name="T72" fmla="*/ 2 w 1152"/>
                <a:gd name="T73" fmla="*/ 999 h 1152"/>
                <a:gd name="T74" fmla="*/ 10 w 1152"/>
                <a:gd name="T75" fmla="*/ 1074 h 1152"/>
                <a:gd name="T76" fmla="*/ 56 w 1152"/>
                <a:gd name="T77" fmla="*/ 1130 h 1152"/>
                <a:gd name="T78" fmla="*/ 127 w 1152"/>
                <a:gd name="T79" fmla="*/ 1152 h 1152"/>
                <a:gd name="T80" fmla="*/ 199 w 1152"/>
                <a:gd name="T81" fmla="*/ 1129 h 1152"/>
                <a:gd name="T82" fmla="*/ 565 w 1152"/>
                <a:gd name="T83" fmla="*/ 834 h 1152"/>
                <a:gd name="T84" fmla="*/ 719 w 1152"/>
                <a:gd name="T85" fmla="*/ 864 h 1152"/>
                <a:gd name="T86" fmla="*/ 848 w 1152"/>
                <a:gd name="T87" fmla="*/ 844 h 1152"/>
                <a:gd name="T88" fmla="*/ 961 w 1152"/>
                <a:gd name="T89" fmla="*/ 790 h 1152"/>
                <a:gd name="T90" fmla="*/ 1053 w 1152"/>
                <a:gd name="T91" fmla="*/ 707 h 1152"/>
                <a:gd name="T92" fmla="*/ 1118 w 1152"/>
                <a:gd name="T93" fmla="*/ 600 h 1152"/>
                <a:gd name="T94" fmla="*/ 1149 w 1152"/>
                <a:gd name="T95" fmla="*/ 476 h 1152"/>
                <a:gd name="T96" fmla="*/ 1143 w 1152"/>
                <a:gd name="T97" fmla="*/ 345 h 1152"/>
                <a:gd name="T98" fmla="*/ 1100 w 1152"/>
                <a:gd name="T99" fmla="*/ 226 h 1152"/>
                <a:gd name="T100" fmla="*/ 1025 w 1152"/>
                <a:gd name="T101" fmla="*/ 126 h 1152"/>
                <a:gd name="T102" fmla="*/ 926 w 1152"/>
                <a:gd name="T103" fmla="*/ 53 h 1152"/>
                <a:gd name="T104" fmla="*/ 807 w 1152"/>
                <a:gd name="T105" fmla="*/ 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2" h="1152">
                  <a:moveTo>
                    <a:pt x="719" y="792"/>
                  </a:moveTo>
                  <a:lnTo>
                    <a:pt x="701" y="791"/>
                  </a:lnTo>
                  <a:lnTo>
                    <a:pt x="683" y="790"/>
                  </a:lnTo>
                  <a:lnTo>
                    <a:pt x="665" y="788"/>
                  </a:lnTo>
                  <a:lnTo>
                    <a:pt x="647" y="785"/>
                  </a:lnTo>
                  <a:lnTo>
                    <a:pt x="630" y="780"/>
                  </a:lnTo>
                  <a:lnTo>
                    <a:pt x="613" y="776"/>
                  </a:lnTo>
                  <a:lnTo>
                    <a:pt x="596" y="770"/>
                  </a:lnTo>
                  <a:lnTo>
                    <a:pt x="580" y="763"/>
                  </a:lnTo>
                  <a:lnTo>
                    <a:pt x="564" y="757"/>
                  </a:lnTo>
                  <a:lnTo>
                    <a:pt x="549" y="748"/>
                  </a:lnTo>
                  <a:lnTo>
                    <a:pt x="534" y="739"/>
                  </a:lnTo>
                  <a:lnTo>
                    <a:pt x="519" y="731"/>
                  </a:lnTo>
                  <a:lnTo>
                    <a:pt x="505" y="720"/>
                  </a:lnTo>
                  <a:lnTo>
                    <a:pt x="491" y="709"/>
                  </a:lnTo>
                  <a:lnTo>
                    <a:pt x="478" y="698"/>
                  </a:lnTo>
                  <a:lnTo>
                    <a:pt x="466" y="687"/>
                  </a:lnTo>
                  <a:lnTo>
                    <a:pt x="454" y="674"/>
                  </a:lnTo>
                  <a:lnTo>
                    <a:pt x="442" y="661"/>
                  </a:lnTo>
                  <a:lnTo>
                    <a:pt x="431" y="648"/>
                  </a:lnTo>
                  <a:lnTo>
                    <a:pt x="421" y="634"/>
                  </a:lnTo>
                  <a:lnTo>
                    <a:pt x="412" y="618"/>
                  </a:lnTo>
                  <a:lnTo>
                    <a:pt x="403" y="603"/>
                  </a:lnTo>
                  <a:lnTo>
                    <a:pt x="395" y="588"/>
                  </a:lnTo>
                  <a:lnTo>
                    <a:pt x="388" y="572"/>
                  </a:lnTo>
                  <a:lnTo>
                    <a:pt x="381" y="556"/>
                  </a:lnTo>
                  <a:lnTo>
                    <a:pt x="376" y="539"/>
                  </a:lnTo>
                  <a:lnTo>
                    <a:pt x="372" y="522"/>
                  </a:lnTo>
                  <a:lnTo>
                    <a:pt x="367" y="504"/>
                  </a:lnTo>
                  <a:lnTo>
                    <a:pt x="364" y="487"/>
                  </a:lnTo>
                  <a:lnTo>
                    <a:pt x="362" y="468"/>
                  </a:lnTo>
                  <a:lnTo>
                    <a:pt x="361" y="450"/>
                  </a:lnTo>
                  <a:lnTo>
                    <a:pt x="360" y="432"/>
                  </a:lnTo>
                  <a:lnTo>
                    <a:pt x="361" y="413"/>
                  </a:lnTo>
                  <a:lnTo>
                    <a:pt x="362" y="395"/>
                  </a:lnTo>
                  <a:lnTo>
                    <a:pt x="364" y="378"/>
                  </a:lnTo>
                  <a:lnTo>
                    <a:pt x="367" y="359"/>
                  </a:lnTo>
                  <a:lnTo>
                    <a:pt x="372" y="342"/>
                  </a:lnTo>
                  <a:lnTo>
                    <a:pt x="376" y="325"/>
                  </a:lnTo>
                  <a:lnTo>
                    <a:pt x="381" y="309"/>
                  </a:lnTo>
                  <a:lnTo>
                    <a:pt x="388" y="292"/>
                  </a:lnTo>
                  <a:lnTo>
                    <a:pt x="395" y="276"/>
                  </a:lnTo>
                  <a:lnTo>
                    <a:pt x="403" y="260"/>
                  </a:lnTo>
                  <a:lnTo>
                    <a:pt x="412" y="245"/>
                  </a:lnTo>
                  <a:lnTo>
                    <a:pt x="421" y="231"/>
                  </a:lnTo>
                  <a:lnTo>
                    <a:pt x="431" y="217"/>
                  </a:lnTo>
                  <a:lnTo>
                    <a:pt x="442" y="203"/>
                  </a:lnTo>
                  <a:lnTo>
                    <a:pt x="454" y="190"/>
                  </a:lnTo>
                  <a:lnTo>
                    <a:pt x="466" y="178"/>
                  </a:lnTo>
                  <a:lnTo>
                    <a:pt x="478" y="166"/>
                  </a:lnTo>
                  <a:lnTo>
                    <a:pt x="491" y="154"/>
                  </a:lnTo>
                  <a:lnTo>
                    <a:pt x="505" y="143"/>
                  </a:lnTo>
                  <a:lnTo>
                    <a:pt x="519" y="134"/>
                  </a:lnTo>
                  <a:lnTo>
                    <a:pt x="534" y="124"/>
                  </a:lnTo>
                  <a:lnTo>
                    <a:pt x="549" y="115"/>
                  </a:lnTo>
                  <a:lnTo>
                    <a:pt x="564" y="108"/>
                  </a:lnTo>
                  <a:lnTo>
                    <a:pt x="580" y="100"/>
                  </a:lnTo>
                  <a:lnTo>
                    <a:pt x="596" y="94"/>
                  </a:lnTo>
                  <a:lnTo>
                    <a:pt x="613" y="88"/>
                  </a:lnTo>
                  <a:lnTo>
                    <a:pt x="630" y="83"/>
                  </a:lnTo>
                  <a:lnTo>
                    <a:pt x="647" y="80"/>
                  </a:lnTo>
                  <a:lnTo>
                    <a:pt x="665" y="76"/>
                  </a:lnTo>
                  <a:lnTo>
                    <a:pt x="683" y="74"/>
                  </a:lnTo>
                  <a:lnTo>
                    <a:pt x="701" y="72"/>
                  </a:lnTo>
                  <a:lnTo>
                    <a:pt x="719" y="72"/>
                  </a:lnTo>
                  <a:lnTo>
                    <a:pt x="739" y="72"/>
                  </a:lnTo>
                  <a:lnTo>
                    <a:pt x="757" y="74"/>
                  </a:lnTo>
                  <a:lnTo>
                    <a:pt x="775" y="76"/>
                  </a:lnTo>
                  <a:lnTo>
                    <a:pt x="793" y="80"/>
                  </a:lnTo>
                  <a:lnTo>
                    <a:pt x="810" y="83"/>
                  </a:lnTo>
                  <a:lnTo>
                    <a:pt x="827" y="88"/>
                  </a:lnTo>
                  <a:lnTo>
                    <a:pt x="844" y="94"/>
                  </a:lnTo>
                  <a:lnTo>
                    <a:pt x="860" y="100"/>
                  </a:lnTo>
                  <a:lnTo>
                    <a:pt x="876" y="108"/>
                  </a:lnTo>
                  <a:lnTo>
                    <a:pt x="891" y="115"/>
                  </a:lnTo>
                  <a:lnTo>
                    <a:pt x="906" y="124"/>
                  </a:lnTo>
                  <a:lnTo>
                    <a:pt x="921" y="134"/>
                  </a:lnTo>
                  <a:lnTo>
                    <a:pt x="936" y="143"/>
                  </a:lnTo>
                  <a:lnTo>
                    <a:pt x="948" y="154"/>
                  </a:lnTo>
                  <a:lnTo>
                    <a:pt x="963" y="166"/>
                  </a:lnTo>
                  <a:lnTo>
                    <a:pt x="974" y="178"/>
                  </a:lnTo>
                  <a:lnTo>
                    <a:pt x="986" y="190"/>
                  </a:lnTo>
                  <a:lnTo>
                    <a:pt x="998" y="203"/>
                  </a:lnTo>
                  <a:lnTo>
                    <a:pt x="1009" y="217"/>
                  </a:lnTo>
                  <a:lnTo>
                    <a:pt x="1019" y="231"/>
                  </a:lnTo>
                  <a:lnTo>
                    <a:pt x="1028" y="245"/>
                  </a:lnTo>
                  <a:lnTo>
                    <a:pt x="1037" y="260"/>
                  </a:lnTo>
                  <a:lnTo>
                    <a:pt x="1045" y="276"/>
                  </a:lnTo>
                  <a:lnTo>
                    <a:pt x="1052" y="292"/>
                  </a:lnTo>
                  <a:lnTo>
                    <a:pt x="1059" y="309"/>
                  </a:lnTo>
                  <a:lnTo>
                    <a:pt x="1064" y="325"/>
                  </a:lnTo>
                  <a:lnTo>
                    <a:pt x="1068" y="342"/>
                  </a:lnTo>
                  <a:lnTo>
                    <a:pt x="1073" y="359"/>
                  </a:lnTo>
                  <a:lnTo>
                    <a:pt x="1076" y="378"/>
                  </a:lnTo>
                  <a:lnTo>
                    <a:pt x="1078" y="395"/>
                  </a:lnTo>
                  <a:lnTo>
                    <a:pt x="1079" y="413"/>
                  </a:lnTo>
                  <a:lnTo>
                    <a:pt x="1080" y="432"/>
                  </a:lnTo>
                  <a:lnTo>
                    <a:pt x="1079" y="450"/>
                  </a:lnTo>
                  <a:lnTo>
                    <a:pt x="1078" y="468"/>
                  </a:lnTo>
                  <a:lnTo>
                    <a:pt x="1076" y="487"/>
                  </a:lnTo>
                  <a:lnTo>
                    <a:pt x="1073" y="504"/>
                  </a:lnTo>
                  <a:lnTo>
                    <a:pt x="1068" y="522"/>
                  </a:lnTo>
                  <a:lnTo>
                    <a:pt x="1064" y="539"/>
                  </a:lnTo>
                  <a:lnTo>
                    <a:pt x="1059" y="556"/>
                  </a:lnTo>
                  <a:lnTo>
                    <a:pt x="1052" y="572"/>
                  </a:lnTo>
                  <a:lnTo>
                    <a:pt x="1045" y="588"/>
                  </a:lnTo>
                  <a:lnTo>
                    <a:pt x="1037" y="603"/>
                  </a:lnTo>
                  <a:lnTo>
                    <a:pt x="1028" y="618"/>
                  </a:lnTo>
                  <a:lnTo>
                    <a:pt x="1019" y="634"/>
                  </a:lnTo>
                  <a:lnTo>
                    <a:pt x="1009" y="648"/>
                  </a:lnTo>
                  <a:lnTo>
                    <a:pt x="998" y="661"/>
                  </a:lnTo>
                  <a:lnTo>
                    <a:pt x="986" y="674"/>
                  </a:lnTo>
                  <a:lnTo>
                    <a:pt x="974" y="687"/>
                  </a:lnTo>
                  <a:lnTo>
                    <a:pt x="963" y="698"/>
                  </a:lnTo>
                  <a:lnTo>
                    <a:pt x="948" y="709"/>
                  </a:lnTo>
                  <a:lnTo>
                    <a:pt x="936" y="720"/>
                  </a:lnTo>
                  <a:lnTo>
                    <a:pt x="921" y="731"/>
                  </a:lnTo>
                  <a:lnTo>
                    <a:pt x="906" y="739"/>
                  </a:lnTo>
                  <a:lnTo>
                    <a:pt x="891" y="748"/>
                  </a:lnTo>
                  <a:lnTo>
                    <a:pt x="876" y="757"/>
                  </a:lnTo>
                  <a:lnTo>
                    <a:pt x="860" y="763"/>
                  </a:lnTo>
                  <a:lnTo>
                    <a:pt x="844" y="770"/>
                  </a:lnTo>
                  <a:lnTo>
                    <a:pt x="827" y="776"/>
                  </a:lnTo>
                  <a:lnTo>
                    <a:pt x="810" y="780"/>
                  </a:lnTo>
                  <a:lnTo>
                    <a:pt x="793" y="785"/>
                  </a:lnTo>
                  <a:lnTo>
                    <a:pt x="775" y="788"/>
                  </a:lnTo>
                  <a:lnTo>
                    <a:pt x="757" y="790"/>
                  </a:lnTo>
                  <a:lnTo>
                    <a:pt x="739" y="791"/>
                  </a:lnTo>
                  <a:lnTo>
                    <a:pt x="719" y="792"/>
                  </a:lnTo>
                  <a:close/>
                  <a:moveTo>
                    <a:pt x="173" y="1069"/>
                  </a:moveTo>
                  <a:lnTo>
                    <a:pt x="168" y="1073"/>
                  </a:lnTo>
                  <a:lnTo>
                    <a:pt x="163" y="1077"/>
                  </a:lnTo>
                  <a:lnTo>
                    <a:pt x="158" y="1081"/>
                  </a:lnTo>
                  <a:lnTo>
                    <a:pt x="152" y="1083"/>
                  </a:lnTo>
                  <a:lnTo>
                    <a:pt x="146" y="1085"/>
                  </a:lnTo>
                  <a:lnTo>
                    <a:pt x="141" y="1087"/>
                  </a:lnTo>
                  <a:lnTo>
                    <a:pt x="134" y="1088"/>
                  </a:lnTo>
                  <a:lnTo>
                    <a:pt x="127" y="1088"/>
                  </a:lnTo>
                  <a:lnTo>
                    <a:pt x="120" y="1088"/>
                  </a:lnTo>
                  <a:lnTo>
                    <a:pt x="115" y="1087"/>
                  </a:lnTo>
                  <a:lnTo>
                    <a:pt x="108" y="1085"/>
                  </a:lnTo>
                  <a:lnTo>
                    <a:pt x="103" y="1083"/>
                  </a:lnTo>
                  <a:lnTo>
                    <a:pt x="96" y="1081"/>
                  </a:lnTo>
                  <a:lnTo>
                    <a:pt x="92" y="1077"/>
                  </a:lnTo>
                  <a:lnTo>
                    <a:pt x="87" y="1074"/>
                  </a:lnTo>
                  <a:lnTo>
                    <a:pt x="82" y="1070"/>
                  </a:lnTo>
                  <a:lnTo>
                    <a:pt x="78" y="1066"/>
                  </a:lnTo>
                  <a:lnTo>
                    <a:pt x="75" y="1060"/>
                  </a:lnTo>
                  <a:lnTo>
                    <a:pt x="71" y="1055"/>
                  </a:lnTo>
                  <a:lnTo>
                    <a:pt x="68" y="1049"/>
                  </a:lnTo>
                  <a:lnTo>
                    <a:pt x="66" y="1044"/>
                  </a:lnTo>
                  <a:lnTo>
                    <a:pt x="65" y="1038"/>
                  </a:lnTo>
                  <a:lnTo>
                    <a:pt x="64" y="1031"/>
                  </a:lnTo>
                  <a:lnTo>
                    <a:pt x="64" y="1025"/>
                  </a:lnTo>
                  <a:lnTo>
                    <a:pt x="64" y="1018"/>
                  </a:lnTo>
                  <a:lnTo>
                    <a:pt x="65" y="1012"/>
                  </a:lnTo>
                  <a:lnTo>
                    <a:pt x="66" y="1006"/>
                  </a:lnTo>
                  <a:lnTo>
                    <a:pt x="69" y="1000"/>
                  </a:lnTo>
                  <a:lnTo>
                    <a:pt x="71" y="994"/>
                  </a:lnTo>
                  <a:lnTo>
                    <a:pt x="75" y="989"/>
                  </a:lnTo>
                  <a:lnTo>
                    <a:pt x="79" y="984"/>
                  </a:lnTo>
                  <a:lnTo>
                    <a:pt x="83" y="979"/>
                  </a:lnTo>
                  <a:lnTo>
                    <a:pt x="82" y="979"/>
                  </a:lnTo>
                  <a:lnTo>
                    <a:pt x="373" y="689"/>
                  </a:lnTo>
                  <a:lnTo>
                    <a:pt x="383" y="702"/>
                  </a:lnTo>
                  <a:lnTo>
                    <a:pt x="393" y="714"/>
                  </a:lnTo>
                  <a:lnTo>
                    <a:pt x="404" y="725"/>
                  </a:lnTo>
                  <a:lnTo>
                    <a:pt x="415" y="737"/>
                  </a:lnTo>
                  <a:lnTo>
                    <a:pt x="426" y="748"/>
                  </a:lnTo>
                  <a:lnTo>
                    <a:pt x="438" y="759"/>
                  </a:lnTo>
                  <a:lnTo>
                    <a:pt x="451" y="769"/>
                  </a:lnTo>
                  <a:lnTo>
                    <a:pt x="462" y="778"/>
                  </a:lnTo>
                  <a:lnTo>
                    <a:pt x="173" y="1069"/>
                  </a:lnTo>
                  <a:close/>
                  <a:moveTo>
                    <a:pt x="719" y="0"/>
                  </a:moveTo>
                  <a:lnTo>
                    <a:pt x="698" y="1"/>
                  </a:lnTo>
                  <a:lnTo>
                    <a:pt x="676" y="2"/>
                  </a:lnTo>
                  <a:lnTo>
                    <a:pt x="655" y="5"/>
                  </a:lnTo>
                  <a:lnTo>
                    <a:pt x="633" y="8"/>
                  </a:lnTo>
                  <a:lnTo>
                    <a:pt x="611" y="14"/>
                  </a:lnTo>
                  <a:lnTo>
                    <a:pt x="592" y="19"/>
                  </a:lnTo>
                  <a:lnTo>
                    <a:pt x="572" y="27"/>
                  </a:lnTo>
                  <a:lnTo>
                    <a:pt x="552" y="34"/>
                  </a:lnTo>
                  <a:lnTo>
                    <a:pt x="533" y="43"/>
                  </a:lnTo>
                  <a:lnTo>
                    <a:pt x="514" y="53"/>
                  </a:lnTo>
                  <a:lnTo>
                    <a:pt x="496" y="62"/>
                  </a:lnTo>
                  <a:lnTo>
                    <a:pt x="479" y="74"/>
                  </a:lnTo>
                  <a:lnTo>
                    <a:pt x="461" y="86"/>
                  </a:lnTo>
                  <a:lnTo>
                    <a:pt x="445" y="99"/>
                  </a:lnTo>
                  <a:lnTo>
                    <a:pt x="430" y="112"/>
                  </a:lnTo>
                  <a:lnTo>
                    <a:pt x="415" y="126"/>
                  </a:lnTo>
                  <a:lnTo>
                    <a:pt x="400" y="141"/>
                  </a:lnTo>
                  <a:lnTo>
                    <a:pt x="387" y="157"/>
                  </a:lnTo>
                  <a:lnTo>
                    <a:pt x="374" y="174"/>
                  </a:lnTo>
                  <a:lnTo>
                    <a:pt x="362" y="191"/>
                  </a:lnTo>
                  <a:lnTo>
                    <a:pt x="350" y="208"/>
                  </a:lnTo>
                  <a:lnTo>
                    <a:pt x="340" y="226"/>
                  </a:lnTo>
                  <a:lnTo>
                    <a:pt x="331" y="245"/>
                  </a:lnTo>
                  <a:lnTo>
                    <a:pt x="322" y="264"/>
                  </a:lnTo>
                  <a:lnTo>
                    <a:pt x="314" y="284"/>
                  </a:lnTo>
                  <a:lnTo>
                    <a:pt x="307" y="303"/>
                  </a:lnTo>
                  <a:lnTo>
                    <a:pt x="302" y="324"/>
                  </a:lnTo>
                  <a:lnTo>
                    <a:pt x="297" y="345"/>
                  </a:lnTo>
                  <a:lnTo>
                    <a:pt x="293" y="366"/>
                  </a:lnTo>
                  <a:lnTo>
                    <a:pt x="291" y="387"/>
                  </a:lnTo>
                  <a:lnTo>
                    <a:pt x="289" y="410"/>
                  </a:lnTo>
                  <a:lnTo>
                    <a:pt x="287" y="432"/>
                  </a:lnTo>
                  <a:lnTo>
                    <a:pt x="289" y="459"/>
                  </a:lnTo>
                  <a:lnTo>
                    <a:pt x="292" y="486"/>
                  </a:lnTo>
                  <a:lnTo>
                    <a:pt x="295" y="512"/>
                  </a:lnTo>
                  <a:lnTo>
                    <a:pt x="302" y="537"/>
                  </a:lnTo>
                  <a:lnTo>
                    <a:pt x="308" y="562"/>
                  </a:lnTo>
                  <a:lnTo>
                    <a:pt x="317" y="587"/>
                  </a:lnTo>
                  <a:lnTo>
                    <a:pt x="326" y="611"/>
                  </a:lnTo>
                  <a:lnTo>
                    <a:pt x="338" y="634"/>
                  </a:lnTo>
                  <a:lnTo>
                    <a:pt x="38" y="934"/>
                  </a:lnTo>
                  <a:lnTo>
                    <a:pt x="38" y="934"/>
                  </a:lnTo>
                  <a:lnTo>
                    <a:pt x="29" y="944"/>
                  </a:lnTo>
                  <a:lnTo>
                    <a:pt x="22" y="953"/>
                  </a:lnTo>
                  <a:lnTo>
                    <a:pt x="15" y="964"/>
                  </a:lnTo>
                  <a:lnTo>
                    <a:pt x="10" y="975"/>
                  </a:lnTo>
                  <a:lnTo>
                    <a:pt x="6" y="987"/>
                  </a:lnTo>
                  <a:lnTo>
                    <a:pt x="2" y="999"/>
                  </a:lnTo>
                  <a:lnTo>
                    <a:pt x="0" y="1012"/>
                  </a:lnTo>
                  <a:lnTo>
                    <a:pt x="0" y="1025"/>
                  </a:lnTo>
                  <a:lnTo>
                    <a:pt x="0" y="1038"/>
                  </a:lnTo>
                  <a:lnTo>
                    <a:pt x="2" y="1050"/>
                  </a:lnTo>
                  <a:lnTo>
                    <a:pt x="6" y="1062"/>
                  </a:lnTo>
                  <a:lnTo>
                    <a:pt x="10" y="1074"/>
                  </a:lnTo>
                  <a:lnTo>
                    <a:pt x="15" y="1085"/>
                  </a:lnTo>
                  <a:lnTo>
                    <a:pt x="22" y="1096"/>
                  </a:lnTo>
                  <a:lnTo>
                    <a:pt x="29" y="1106"/>
                  </a:lnTo>
                  <a:lnTo>
                    <a:pt x="37" y="1114"/>
                  </a:lnTo>
                  <a:lnTo>
                    <a:pt x="47" y="1123"/>
                  </a:lnTo>
                  <a:lnTo>
                    <a:pt x="56" y="1130"/>
                  </a:lnTo>
                  <a:lnTo>
                    <a:pt x="66" y="1137"/>
                  </a:lnTo>
                  <a:lnTo>
                    <a:pt x="78" y="1142"/>
                  </a:lnTo>
                  <a:lnTo>
                    <a:pt x="89" y="1147"/>
                  </a:lnTo>
                  <a:lnTo>
                    <a:pt x="102" y="1150"/>
                  </a:lnTo>
                  <a:lnTo>
                    <a:pt x="114" y="1151"/>
                  </a:lnTo>
                  <a:lnTo>
                    <a:pt x="127" y="1152"/>
                  </a:lnTo>
                  <a:lnTo>
                    <a:pt x="141" y="1151"/>
                  </a:lnTo>
                  <a:lnTo>
                    <a:pt x="152" y="1149"/>
                  </a:lnTo>
                  <a:lnTo>
                    <a:pt x="165" y="1147"/>
                  </a:lnTo>
                  <a:lnTo>
                    <a:pt x="177" y="1141"/>
                  </a:lnTo>
                  <a:lnTo>
                    <a:pt x="188" y="1136"/>
                  </a:lnTo>
                  <a:lnTo>
                    <a:pt x="199" y="1129"/>
                  </a:lnTo>
                  <a:lnTo>
                    <a:pt x="209" y="1122"/>
                  </a:lnTo>
                  <a:lnTo>
                    <a:pt x="217" y="1114"/>
                  </a:lnTo>
                  <a:lnTo>
                    <a:pt x="217" y="1114"/>
                  </a:lnTo>
                  <a:lnTo>
                    <a:pt x="518" y="814"/>
                  </a:lnTo>
                  <a:lnTo>
                    <a:pt x="541" y="825"/>
                  </a:lnTo>
                  <a:lnTo>
                    <a:pt x="565" y="834"/>
                  </a:lnTo>
                  <a:lnTo>
                    <a:pt x="589" y="843"/>
                  </a:lnTo>
                  <a:lnTo>
                    <a:pt x="614" y="851"/>
                  </a:lnTo>
                  <a:lnTo>
                    <a:pt x="640" y="856"/>
                  </a:lnTo>
                  <a:lnTo>
                    <a:pt x="667" y="860"/>
                  </a:lnTo>
                  <a:lnTo>
                    <a:pt x="692" y="864"/>
                  </a:lnTo>
                  <a:lnTo>
                    <a:pt x="719" y="864"/>
                  </a:lnTo>
                  <a:lnTo>
                    <a:pt x="742" y="864"/>
                  </a:lnTo>
                  <a:lnTo>
                    <a:pt x="764" y="861"/>
                  </a:lnTo>
                  <a:lnTo>
                    <a:pt x="785" y="859"/>
                  </a:lnTo>
                  <a:lnTo>
                    <a:pt x="807" y="855"/>
                  </a:lnTo>
                  <a:lnTo>
                    <a:pt x="827" y="851"/>
                  </a:lnTo>
                  <a:lnTo>
                    <a:pt x="848" y="844"/>
                  </a:lnTo>
                  <a:lnTo>
                    <a:pt x="869" y="838"/>
                  </a:lnTo>
                  <a:lnTo>
                    <a:pt x="888" y="830"/>
                  </a:lnTo>
                  <a:lnTo>
                    <a:pt x="907" y="822"/>
                  </a:lnTo>
                  <a:lnTo>
                    <a:pt x="926" y="812"/>
                  </a:lnTo>
                  <a:lnTo>
                    <a:pt x="944" y="801"/>
                  </a:lnTo>
                  <a:lnTo>
                    <a:pt x="961" y="790"/>
                  </a:lnTo>
                  <a:lnTo>
                    <a:pt x="979" y="778"/>
                  </a:lnTo>
                  <a:lnTo>
                    <a:pt x="995" y="765"/>
                  </a:lnTo>
                  <a:lnTo>
                    <a:pt x="1010" y="751"/>
                  </a:lnTo>
                  <a:lnTo>
                    <a:pt x="1025" y="737"/>
                  </a:lnTo>
                  <a:lnTo>
                    <a:pt x="1040" y="722"/>
                  </a:lnTo>
                  <a:lnTo>
                    <a:pt x="1053" y="707"/>
                  </a:lnTo>
                  <a:lnTo>
                    <a:pt x="1066" y="691"/>
                  </a:lnTo>
                  <a:lnTo>
                    <a:pt x="1078" y="674"/>
                  </a:lnTo>
                  <a:lnTo>
                    <a:pt x="1090" y="656"/>
                  </a:lnTo>
                  <a:lnTo>
                    <a:pt x="1100" y="638"/>
                  </a:lnTo>
                  <a:lnTo>
                    <a:pt x="1109" y="620"/>
                  </a:lnTo>
                  <a:lnTo>
                    <a:pt x="1118" y="600"/>
                  </a:lnTo>
                  <a:lnTo>
                    <a:pt x="1126" y="581"/>
                  </a:lnTo>
                  <a:lnTo>
                    <a:pt x="1132" y="560"/>
                  </a:lnTo>
                  <a:lnTo>
                    <a:pt x="1139" y="540"/>
                  </a:lnTo>
                  <a:lnTo>
                    <a:pt x="1143" y="519"/>
                  </a:lnTo>
                  <a:lnTo>
                    <a:pt x="1147" y="498"/>
                  </a:lnTo>
                  <a:lnTo>
                    <a:pt x="1149" y="476"/>
                  </a:lnTo>
                  <a:lnTo>
                    <a:pt x="1152" y="454"/>
                  </a:lnTo>
                  <a:lnTo>
                    <a:pt x="1152" y="432"/>
                  </a:lnTo>
                  <a:lnTo>
                    <a:pt x="1152" y="410"/>
                  </a:lnTo>
                  <a:lnTo>
                    <a:pt x="1149" y="387"/>
                  </a:lnTo>
                  <a:lnTo>
                    <a:pt x="1147" y="366"/>
                  </a:lnTo>
                  <a:lnTo>
                    <a:pt x="1143" y="345"/>
                  </a:lnTo>
                  <a:lnTo>
                    <a:pt x="1139" y="324"/>
                  </a:lnTo>
                  <a:lnTo>
                    <a:pt x="1132" y="303"/>
                  </a:lnTo>
                  <a:lnTo>
                    <a:pt x="1126" y="284"/>
                  </a:lnTo>
                  <a:lnTo>
                    <a:pt x="1118" y="264"/>
                  </a:lnTo>
                  <a:lnTo>
                    <a:pt x="1109" y="245"/>
                  </a:lnTo>
                  <a:lnTo>
                    <a:pt x="1100" y="226"/>
                  </a:lnTo>
                  <a:lnTo>
                    <a:pt x="1090" y="208"/>
                  </a:lnTo>
                  <a:lnTo>
                    <a:pt x="1078" y="191"/>
                  </a:lnTo>
                  <a:lnTo>
                    <a:pt x="1066" y="174"/>
                  </a:lnTo>
                  <a:lnTo>
                    <a:pt x="1053" y="157"/>
                  </a:lnTo>
                  <a:lnTo>
                    <a:pt x="1040" y="141"/>
                  </a:lnTo>
                  <a:lnTo>
                    <a:pt x="1025" y="126"/>
                  </a:lnTo>
                  <a:lnTo>
                    <a:pt x="1010" y="112"/>
                  </a:lnTo>
                  <a:lnTo>
                    <a:pt x="995" y="99"/>
                  </a:lnTo>
                  <a:lnTo>
                    <a:pt x="979" y="86"/>
                  </a:lnTo>
                  <a:lnTo>
                    <a:pt x="961" y="74"/>
                  </a:lnTo>
                  <a:lnTo>
                    <a:pt x="944" y="62"/>
                  </a:lnTo>
                  <a:lnTo>
                    <a:pt x="926" y="53"/>
                  </a:lnTo>
                  <a:lnTo>
                    <a:pt x="907" y="43"/>
                  </a:lnTo>
                  <a:lnTo>
                    <a:pt x="888" y="34"/>
                  </a:lnTo>
                  <a:lnTo>
                    <a:pt x="869" y="27"/>
                  </a:lnTo>
                  <a:lnTo>
                    <a:pt x="848" y="19"/>
                  </a:lnTo>
                  <a:lnTo>
                    <a:pt x="827" y="14"/>
                  </a:lnTo>
                  <a:lnTo>
                    <a:pt x="807" y="8"/>
                  </a:lnTo>
                  <a:lnTo>
                    <a:pt x="785" y="5"/>
                  </a:lnTo>
                  <a:lnTo>
                    <a:pt x="764" y="2"/>
                  </a:lnTo>
                  <a:lnTo>
                    <a:pt x="742" y="1"/>
                  </a:lnTo>
                  <a:lnTo>
                    <a:pt x="7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Freeform 128"/>
            <p:cNvSpPr/>
            <p:nvPr/>
          </p:nvSpPr>
          <p:spPr bwMode="auto">
            <a:xfrm>
              <a:off x="3834606" y="2825353"/>
              <a:ext cx="106363" cy="107950"/>
            </a:xfrm>
            <a:custGeom>
              <a:avLst/>
              <a:gdLst>
                <a:gd name="T0" fmla="*/ 239 w 270"/>
                <a:gd name="T1" fmla="*/ 0 h 270"/>
                <a:gd name="T2" fmla="*/ 214 w 270"/>
                <a:gd name="T3" fmla="*/ 3 h 270"/>
                <a:gd name="T4" fmla="*/ 189 w 270"/>
                <a:gd name="T5" fmla="*/ 8 h 270"/>
                <a:gd name="T6" fmla="*/ 165 w 270"/>
                <a:gd name="T7" fmla="*/ 15 h 270"/>
                <a:gd name="T8" fmla="*/ 142 w 270"/>
                <a:gd name="T9" fmla="*/ 25 h 270"/>
                <a:gd name="T10" fmla="*/ 121 w 270"/>
                <a:gd name="T11" fmla="*/ 37 h 270"/>
                <a:gd name="T12" fmla="*/ 101 w 270"/>
                <a:gd name="T13" fmla="*/ 50 h 270"/>
                <a:gd name="T14" fmla="*/ 83 w 270"/>
                <a:gd name="T15" fmla="*/ 66 h 270"/>
                <a:gd name="T16" fmla="*/ 66 w 270"/>
                <a:gd name="T17" fmla="*/ 82 h 270"/>
                <a:gd name="T18" fmla="*/ 50 w 270"/>
                <a:gd name="T19" fmla="*/ 102 h 270"/>
                <a:gd name="T20" fmla="*/ 37 w 270"/>
                <a:gd name="T21" fmla="*/ 121 h 270"/>
                <a:gd name="T22" fmla="*/ 25 w 270"/>
                <a:gd name="T23" fmla="*/ 143 h 270"/>
                <a:gd name="T24" fmla="*/ 15 w 270"/>
                <a:gd name="T25" fmla="*/ 165 h 270"/>
                <a:gd name="T26" fmla="*/ 7 w 270"/>
                <a:gd name="T27" fmla="*/ 189 h 270"/>
                <a:gd name="T28" fmla="*/ 3 w 270"/>
                <a:gd name="T29" fmla="*/ 214 h 270"/>
                <a:gd name="T30" fmla="*/ 0 w 270"/>
                <a:gd name="T31" fmla="*/ 239 h 270"/>
                <a:gd name="T32" fmla="*/ 0 w 270"/>
                <a:gd name="T33" fmla="*/ 256 h 270"/>
                <a:gd name="T34" fmla="*/ 3 w 270"/>
                <a:gd name="T35" fmla="*/ 262 h 270"/>
                <a:gd name="T36" fmla="*/ 7 w 270"/>
                <a:gd name="T37" fmla="*/ 267 h 270"/>
                <a:gd name="T38" fmla="*/ 14 w 270"/>
                <a:gd name="T39" fmla="*/ 270 h 270"/>
                <a:gd name="T40" fmla="*/ 21 w 270"/>
                <a:gd name="T41" fmla="*/ 270 h 270"/>
                <a:gd name="T42" fmla="*/ 28 w 270"/>
                <a:gd name="T43" fmla="*/ 267 h 270"/>
                <a:gd name="T44" fmla="*/ 33 w 270"/>
                <a:gd name="T45" fmla="*/ 262 h 270"/>
                <a:gd name="T46" fmla="*/ 35 w 270"/>
                <a:gd name="T47" fmla="*/ 256 h 270"/>
                <a:gd name="T48" fmla="*/ 37 w 270"/>
                <a:gd name="T49" fmla="*/ 241 h 270"/>
                <a:gd name="T50" fmla="*/ 39 w 270"/>
                <a:gd name="T51" fmla="*/ 219 h 270"/>
                <a:gd name="T52" fmla="*/ 45 w 270"/>
                <a:gd name="T53" fmla="*/ 188 h 270"/>
                <a:gd name="T54" fmla="*/ 62 w 270"/>
                <a:gd name="T55" fmla="*/ 149 h 270"/>
                <a:gd name="T56" fmla="*/ 85 w 270"/>
                <a:gd name="T57" fmla="*/ 114 h 270"/>
                <a:gd name="T58" fmla="*/ 114 w 270"/>
                <a:gd name="T59" fmla="*/ 85 h 270"/>
                <a:gd name="T60" fmla="*/ 149 w 270"/>
                <a:gd name="T61" fmla="*/ 62 h 270"/>
                <a:gd name="T62" fmla="*/ 188 w 270"/>
                <a:gd name="T63" fmla="*/ 45 h 270"/>
                <a:gd name="T64" fmla="*/ 219 w 270"/>
                <a:gd name="T65" fmla="*/ 39 h 270"/>
                <a:gd name="T66" fmla="*/ 241 w 270"/>
                <a:gd name="T67" fmla="*/ 37 h 270"/>
                <a:gd name="T68" fmla="*/ 256 w 270"/>
                <a:gd name="T69" fmla="*/ 36 h 270"/>
                <a:gd name="T70" fmla="*/ 262 w 270"/>
                <a:gd name="T71" fmla="*/ 32 h 270"/>
                <a:gd name="T72" fmla="*/ 267 w 270"/>
                <a:gd name="T73" fmla="*/ 28 h 270"/>
                <a:gd name="T74" fmla="*/ 270 w 270"/>
                <a:gd name="T75" fmla="*/ 22 h 270"/>
                <a:gd name="T76" fmla="*/ 270 w 270"/>
                <a:gd name="T77" fmla="*/ 14 h 270"/>
                <a:gd name="T78" fmla="*/ 267 w 270"/>
                <a:gd name="T79" fmla="*/ 8 h 270"/>
                <a:gd name="T80" fmla="*/ 262 w 270"/>
                <a:gd name="T81" fmla="*/ 3 h 270"/>
                <a:gd name="T82" fmla="*/ 256 w 270"/>
                <a:gd name="T8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" h="270">
                  <a:moveTo>
                    <a:pt x="251" y="0"/>
                  </a:move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19"/>
                  </a:lnTo>
                  <a:lnTo>
                    <a:pt x="142" y="25"/>
                  </a:lnTo>
                  <a:lnTo>
                    <a:pt x="132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7"/>
                  </a:lnTo>
                  <a:lnTo>
                    <a:pt x="83" y="66"/>
                  </a:lnTo>
                  <a:lnTo>
                    <a:pt x="73" y="73"/>
                  </a:lnTo>
                  <a:lnTo>
                    <a:pt x="66" y="82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7" y="121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1" y="259"/>
                  </a:lnTo>
                  <a:lnTo>
                    <a:pt x="3" y="262"/>
                  </a:lnTo>
                  <a:lnTo>
                    <a:pt x="5" y="265"/>
                  </a:lnTo>
                  <a:lnTo>
                    <a:pt x="7" y="267"/>
                  </a:lnTo>
                  <a:lnTo>
                    <a:pt x="11" y="269"/>
                  </a:lnTo>
                  <a:lnTo>
                    <a:pt x="14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7"/>
                  </a:lnTo>
                  <a:lnTo>
                    <a:pt x="31" y="265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5" y="252"/>
                  </a:lnTo>
                  <a:lnTo>
                    <a:pt x="37" y="241"/>
                  </a:lnTo>
                  <a:lnTo>
                    <a:pt x="37" y="230"/>
                  </a:lnTo>
                  <a:lnTo>
                    <a:pt x="39" y="219"/>
                  </a:lnTo>
                  <a:lnTo>
                    <a:pt x="41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2" y="149"/>
                  </a:lnTo>
                  <a:lnTo>
                    <a:pt x="73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2" y="72"/>
                  </a:lnTo>
                  <a:lnTo>
                    <a:pt x="149" y="62"/>
                  </a:lnTo>
                  <a:lnTo>
                    <a:pt x="168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9"/>
                  </a:lnTo>
                  <a:lnTo>
                    <a:pt x="230" y="37"/>
                  </a:lnTo>
                  <a:lnTo>
                    <a:pt x="241" y="37"/>
                  </a:lnTo>
                  <a:lnTo>
                    <a:pt x="251" y="36"/>
                  </a:lnTo>
                  <a:lnTo>
                    <a:pt x="256" y="36"/>
                  </a:lnTo>
                  <a:lnTo>
                    <a:pt x="259" y="35"/>
                  </a:lnTo>
                  <a:lnTo>
                    <a:pt x="262" y="32"/>
                  </a:lnTo>
                  <a:lnTo>
                    <a:pt x="264" y="30"/>
                  </a:lnTo>
                  <a:lnTo>
                    <a:pt x="267" y="28"/>
                  </a:lnTo>
                  <a:lnTo>
                    <a:pt x="269" y="25"/>
                  </a:lnTo>
                  <a:lnTo>
                    <a:pt x="270" y="22"/>
                  </a:lnTo>
                  <a:lnTo>
                    <a:pt x="270" y="18"/>
                  </a:lnTo>
                  <a:lnTo>
                    <a:pt x="270" y="14"/>
                  </a:lnTo>
                  <a:lnTo>
                    <a:pt x="269" y="11"/>
                  </a:lnTo>
                  <a:lnTo>
                    <a:pt x="267" y="8"/>
                  </a:lnTo>
                  <a:lnTo>
                    <a:pt x="264" y="5"/>
                  </a:lnTo>
                  <a:lnTo>
                    <a:pt x="262" y="3"/>
                  </a:lnTo>
                  <a:lnTo>
                    <a:pt x="259" y="1"/>
                  </a:lnTo>
                  <a:lnTo>
                    <a:pt x="256" y="0"/>
                  </a:ln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405732" y="790265"/>
            <a:ext cx="4028135" cy="558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PH" altLang="zh-CN" sz="2755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 UNDERSTAND BETTER:</a:t>
            </a:r>
            <a:endParaRPr kumimoji="1" lang="en-PH" altLang="zh-CN" sz="2755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7980" y="2087245"/>
            <a:ext cx="6584950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THANKS!</a:t>
            </a:r>
            <a:endParaRPr lang="zh-CN" altLang="en-US" sz="96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489835" y="2648585"/>
            <a:ext cx="793750" cy="7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5335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01</a:t>
            </a:r>
            <a:endParaRPr lang="zh-CN" altLang="zh-CN" sz="5335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65"/>
          <p:cNvSpPr txBox="1">
            <a:spLocks noChangeArrowheads="1"/>
          </p:cNvSpPr>
          <p:nvPr/>
        </p:nvSpPr>
        <p:spPr bwMode="auto">
          <a:xfrm>
            <a:off x="3283585" y="2824480"/>
            <a:ext cx="4699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Calibri" panose="020F0502020204030204" charset="0"/>
                <a:cs typeface="Calibri" panose="020F0502020204030204" charset="0"/>
              </a:rPr>
              <a:t>    </a:t>
            </a:r>
            <a:r>
              <a:rPr lang="en-PH" altLang="zh-CN" sz="3200" b="1" dirty="0">
                <a:solidFill>
                  <a:schemeClr val="bg1"/>
                </a:solidFill>
                <a:ea typeface="Calibri" panose="020F0502020204030204" charset="0"/>
                <a:cs typeface="Calibri" panose="020F0502020204030204" charset="0"/>
              </a:rPr>
              <a:t>Introduction</a:t>
            </a:r>
            <a:endParaRPr lang="en-PH" altLang="zh-CN" sz="3200" b="1" dirty="0">
              <a:solidFill>
                <a:schemeClr val="bg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432050" y="3417570"/>
            <a:ext cx="702945" cy="71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5335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02</a:t>
            </a:r>
            <a:endParaRPr lang="zh-CN" altLang="zh-CN" sz="5335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3283805" y="3531567"/>
            <a:ext cx="530916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PH" altLang="zh-CN" sz="3200" b="1" dirty="0">
                <a:solidFill>
                  <a:schemeClr val="bg1"/>
                </a:solidFill>
                <a:ea typeface="Calibri" panose="020F0502020204030204" charset="0"/>
                <a:cs typeface="Calibri" panose="020F0502020204030204" charset="0"/>
              </a:rPr>
              <a:t>Three Ways to Use CSS </a:t>
            </a:r>
            <a:endParaRPr lang="en-PH" altLang="zh-CN" sz="3200" b="1" dirty="0">
              <a:solidFill>
                <a:schemeClr val="bg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2431829" y="4239101"/>
            <a:ext cx="906017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5335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03</a:t>
            </a:r>
            <a:endParaRPr lang="zh-CN" altLang="zh-CN" sz="5335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67"/>
          <p:cNvSpPr txBox="1">
            <a:spLocks noChangeArrowheads="1"/>
          </p:cNvSpPr>
          <p:nvPr/>
        </p:nvSpPr>
        <p:spPr bwMode="auto">
          <a:xfrm>
            <a:off x="3704590" y="4291330"/>
            <a:ext cx="60363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PH" altLang="zh-CN" sz="3200" b="1" dirty="0">
                <a:solidFill>
                  <a:schemeClr val="bg1"/>
                </a:solidFill>
                <a:ea typeface="Calibri" panose="020F0502020204030204" charset="0"/>
                <a:cs typeface="Calibri" panose="020F0502020204030204" charset="0"/>
              </a:rPr>
              <a:t>Inline, Internal &amp; External</a:t>
            </a:r>
            <a:endParaRPr lang="en-PH" altLang="zh-CN" sz="3200" b="1" dirty="0">
              <a:solidFill>
                <a:schemeClr val="bg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4907" y="1627350"/>
            <a:ext cx="5050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altLang="en-US" sz="6000" u="sng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CONTENT</a:t>
            </a:r>
            <a:endParaRPr lang="en-PH" altLang="en-US" sz="6000" u="sng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6595745" y="3082290"/>
            <a:ext cx="541147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PH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What is CSS?</a:t>
            </a:r>
            <a:endParaRPr kumimoji="1" lang="en-PH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69570" y="382905"/>
            <a:ext cx="11427460" cy="6046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CSS - (Cascading Style Sheet)</a:t>
            </a:r>
            <a:endParaRPr kumimoji="1" lang="en-PH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- is responsible for the design, layout, visual and background color of your website. </a:t>
            </a:r>
            <a:endParaRPr kumimoji="1" lang="en-PH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69570" y="382905"/>
            <a:ext cx="11427460" cy="6046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PH" sz="5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What is the difference between HTML and CSS?</a:t>
            </a:r>
            <a:endParaRPr kumimoji="1" lang="en-PH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ChangeAspect="1"/>
          </p:cNvPicPr>
          <p:nvPr>
            <p:ph sz="half" idx="1"/>
          </p:nvPr>
        </p:nvPicPr>
        <p:blipFill>
          <a:blip r:embed="rId1"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ategory-vehicle-design-her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605915" y="2921635"/>
            <a:ext cx="87915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Three Ways to Use CSS </a:t>
            </a:r>
            <a:endParaRPr lang="en-PH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11264900" y="6369050"/>
            <a:ext cx="482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693F56-F169-DF41-9C17-3BC0A2E9A2FD}" type="slidenum">
              <a:rPr lang="en-US" smtClean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fld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2280285" y="3122930"/>
            <a:ext cx="2057400" cy="2741613"/>
          </a:xfrm>
          <a:custGeom>
            <a:avLst/>
            <a:gdLst>
              <a:gd name="T0" fmla="*/ 2233 w 2236"/>
              <a:gd name="T1" fmla="*/ 2954 h 2980"/>
              <a:gd name="T2" fmla="*/ 2178 w 2236"/>
              <a:gd name="T3" fmla="*/ 2846 h 2980"/>
              <a:gd name="T4" fmla="*/ 1977 w 2236"/>
              <a:gd name="T5" fmla="*/ 2594 h 2980"/>
              <a:gd name="T6" fmla="*/ 1875 w 2236"/>
              <a:gd name="T7" fmla="*/ 2449 h 2980"/>
              <a:gd name="T8" fmla="*/ 1780 w 2236"/>
              <a:gd name="T9" fmla="*/ 2218 h 2980"/>
              <a:gd name="T10" fmla="*/ 1707 w 2236"/>
              <a:gd name="T11" fmla="*/ 1952 h 2980"/>
              <a:gd name="T12" fmla="*/ 1685 w 2236"/>
              <a:gd name="T13" fmla="*/ 1841 h 2980"/>
              <a:gd name="T14" fmla="*/ 1703 w 2236"/>
              <a:gd name="T15" fmla="*/ 1674 h 2980"/>
              <a:gd name="T16" fmla="*/ 1746 w 2236"/>
              <a:gd name="T17" fmla="*/ 1559 h 2980"/>
              <a:gd name="T18" fmla="*/ 1806 w 2236"/>
              <a:gd name="T19" fmla="*/ 1456 h 2980"/>
              <a:gd name="T20" fmla="*/ 1930 w 2236"/>
              <a:gd name="T21" fmla="*/ 1273 h 2980"/>
              <a:gd name="T22" fmla="*/ 2032 w 2236"/>
              <a:gd name="T23" fmla="*/ 1069 h 2980"/>
              <a:gd name="T24" fmla="*/ 2058 w 2236"/>
              <a:gd name="T25" fmla="*/ 956 h 2980"/>
              <a:gd name="T26" fmla="*/ 2064 w 2236"/>
              <a:gd name="T27" fmla="*/ 878 h 2980"/>
              <a:gd name="T28" fmla="*/ 2035 w 2236"/>
              <a:gd name="T29" fmla="*/ 695 h 2980"/>
              <a:gd name="T30" fmla="*/ 1984 w 2236"/>
              <a:gd name="T31" fmla="*/ 561 h 2980"/>
              <a:gd name="T32" fmla="*/ 1894 w 2236"/>
              <a:gd name="T33" fmla="*/ 413 h 2980"/>
              <a:gd name="T34" fmla="*/ 1790 w 2236"/>
              <a:gd name="T35" fmla="*/ 287 h 2980"/>
              <a:gd name="T36" fmla="*/ 1621 w 2236"/>
              <a:gd name="T37" fmla="*/ 146 h 2980"/>
              <a:gd name="T38" fmla="*/ 1430 w 2236"/>
              <a:gd name="T39" fmla="*/ 58 h 2980"/>
              <a:gd name="T40" fmla="*/ 1275 w 2236"/>
              <a:gd name="T41" fmla="*/ 22 h 2980"/>
              <a:gd name="T42" fmla="*/ 1086 w 2236"/>
              <a:gd name="T43" fmla="*/ 1 h 2980"/>
              <a:gd name="T44" fmla="*/ 925 w 2236"/>
              <a:gd name="T45" fmla="*/ 1 h 2980"/>
              <a:gd name="T46" fmla="*/ 711 w 2236"/>
              <a:gd name="T47" fmla="*/ 36 h 2980"/>
              <a:gd name="T48" fmla="*/ 481 w 2236"/>
              <a:gd name="T49" fmla="*/ 134 h 2980"/>
              <a:gd name="T50" fmla="*/ 368 w 2236"/>
              <a:gd name="T51" fmla="*/ 216 h 2980"/>
              <a:gd name="T52" fmla="*/ 280 w 2236"/>
              <a:gd name="T53" fmla="*/ 303 h 2980"/>
              <a:gd name="T54" fmla="*/ 173 w 2236"/>
              <a:gd name="T55" fmla="*/ 456 h 2980"/>
              <a:gd name="T56" fmla="*/ 107 w 2236"/>
              <a:gd name="T57" fmla="*/ 647 h 2980"/>
              <a:gd name="T58" fmla="*/ 100 w 2236"/>
              <a:gd name="T59" fmla="*/ 891 h 2980"/>
              <a:gd name="T60" fmla="*/ 129 w 2236"/>
              <a:gd name="T61" fmla="*/ 968 h 2980"/>
              <a:gd name="T62" fmla="*/ 156 w 2236"/>
              <a:gd name="T63" fmla="*/ 1067 h 2980"/>
              <a:gd name="T64" fmla="*/ 132 w 2236"/>
              <a:gd name="T65" fmla="*/ 1150 h 2980"/>
              <a:gd name="T66" fmla="*/ 11 w 2236"/>
              <a:gd name="T67" fmla="*/ 1391 h 2980"/>
              <a:gd name="T68" fmla="*/ 1 w 2236"/>
              <a:gd name="T69" fmla="*/ 1435 h 2980"/>
              <a:gd name="T70" fmla="*/ 19 w 2236"/>
              <a:gd name="T71" fmla="*/ 1475 h 2980"/>
              <a:gd name="T72" fmla="*/ 74 w 2236"/>
              <a:gd name="T73" fmla="*/ 1503 h 2980"/>
              <a:gd name="T74" fmla="*/ 119 w 2236"/>
              <a:gd name="T75" fmla="*/ 1512 h 2980"/>
              <a:gd name="T76" fmla="*/ 131 w 2236"/>
              <a:gd name="T77" fmla="*/ 1573 h 2980"/>
              <a:gd name="T78" fmla="*/ 138 w 2236"/>
              <a:gd name="T79" fmla="*/ 1680 h 2980"/>
              <a:gd name="T80" fmla="*/ 183 w 2236"/>
              <a:gd name="T81" fmla="*/ 1709 h 2980"/>
              <a:gd name="T82" fmla="*/ 183 w 2236"/>
              <a:gd name="T83" fmla="*/ 1729 h 2980"/>
              <a:gd name="T84" fmla="*/ 172 w 2236"/>
              <a:gd name="T85" fmla="*/ 1758 h 2980"/>
              <a:gd name="T86" fmla="*/ 198 w 2236"/>
              <a:gd name="T87" fmla="*/ 1828 h 2980"/>
              <a:gd name="T88" fmla="*/ 228 w 2236"/>
              <a:gd name="T89" fmla="*/ 1884 h 2980"/>
              <a:gd name="T90" fmla="*/ 223 w 2236"/>
              <a:gd name="T91" fmla="*/ 1957 h 2980"/>
              <a:gd name="T92" fmla="*/ 226 w 2236"/>
              <a:gd name="T93" fmla="*/ 2047 h 2980"/>
              <a:gd name="T94" fmla="*/ 249 w 2236"/>
              <a:gd name="T95" fmla="*/ 2081 h 2980"/>
              <a:gd name="T96" fmla="*/ 300 w 2236"/>
              <a:gd name="T97" fmla="*/ 2108 h 2980"/>
              <a:gd name="T98" fmla="*/ 405 w 2236"/>
              <a:gd name="T99" fmla="*/ 2121 h 2980"/>
              <a:gd name="T100" fmla="*/ 568 w 2236"/>
              <a:gd name="T101" fmla="*/ 2107 h 2980"/>
              <a:gd name="T102" fmla="*/ 682 w 2236"/>
              <a:gd name="T103" fmla="*/ 2108 h 2980"/>
              <a:gd name="T104" fmla="*/ 772 w 2236"/>
              <a:gd name="T105" fmla="*/ 2155 h 2980"/>
              <a:gd name="T106" fmla="*/ 822 w 2236"/>
              <a:gd name="T107" fmla="*/ 2318 h 2980"/>
              <a:gd name="T108" fmla="*/ 838 w 2236"/>
              <a:gd name="T109" fmla="*/ 2483 h 2980"/>
              <a:gd name="T110" fmla="*/ 2235 w 2236"/>
              <a:gd name="T111" fmla="*/ 298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36" h="2980">
                <a:moveTo>
                  <a:pt x="2235" y="2980"/>
                </a:moveTo>
                <a:lnTo>
                  <a:pt x="2235" y="2980"/>
                </a:lnTo>
                <a:lnTo>
                  <a:pt x="2236" y="2971"/>
                </a:lnTo>
                <a:lnTo>
                  <a:pt x="2235" y="2963"/>
                </a:lnTo>
                <a:lnTo>
                  <a:pt x="2233" y="2954"/>
                </a:lnTo>
                <a:lnTo>
                  <a:pt x="2232" y="2944"/>
                </a:lnTo>
                <a:lnTo>
                  <a:pt x="2223" y="2922"/>
                </a:lnTo>
                <a:lnTo>
                  <a:pt x="2211" y="2898"/>
                </a:lnTo>
                <a:lnTo>
                  <a:pt x="2197" y="2874"/>
                </a:lnTo>
                <a:lnTo>
                  <a:pt x="2178" y="2846"/>
                </a:lnTo>
                <a:lnTo>
                  <a:pt x="2157" y="2818"/>
                </a:lnTo>
                <a:lnTo>
                  <a:pt x="2136" y="2789"/>
                </a:lnTo>
                <a:lnTo>
                  <a:pt x="2085" y="2726"/>
                </a:lnTo>
                <a:lnTo>
                  <a:pt x="2031" y="2662"/>
                </a:lnTo>
                <a:lnTo>
                  <a:pt x="1977" y="2594"/>
                </a:lnTo>
                <a:lnTo>
                  <a:pt x="1923" y="2525"/>
                </a:lnTo>
                <a:lnTo>
                  <a:pt x="1923" y="2525"/>
                </a:lnTo>
                <a:lnTo>
                  <a:pt x="1911" y="2508"/>
                </a:lnTo>
                <a:lnTo>
                  <a:pt x="1898" y="2489"/>
                </a:lnTo>
                <a:lnTo>
                  <a:pt x="1875" y="2449"/>
                </a:lnTo>
                <a:lnTo>
                  <a:pt x="1853" y="2406"/>
                </a:lnTo>
                <a:lnTo>
                  <a:pt x="1832" y="2359"/>
                </a:lnTo>
                <a:lnTo>
                  <a:pt x="1813" y="2312"/>
                </a:lnTo>
                <a:lnTo>
                  <a:pt x="1796" y="2264"/>
                </a:lnTo>
                <a:lnTo>
                  <a:pt x="1780" y="2218"/>
                </a:lnTo>
                <a:lnTo>
                  <a:pt x="1765" y="2171"/>
                </a:lnTo>
                <a:lnTo>
                  <a:pt x="1740" y="2086"/>
                </a:lnTo>
                <a:lnTo>
                  <a:pt x="1722" y="2016"/>
                </a:lnTo>
                <a:lnTo>
                  <a:pt x="1707" y="1952"/>
                </a:lnTo>
                <a:lnTo>
                  <a:pt x="1707" y="1952"/>
                </a:lnTo>
                <a:lnTo>
                  <a:pt x="1704" y="1943"/>
                </a:lnTo>
                <a:lnTo>
                  <a:pt x="1695" y="1914"/>
                </a:lnTo>
                <a:lnTo>
                  <a:pt x="1691" y="1894"/>
                </a:lnTo>
                <a:lnTo>
                  <a:pt x="1688" y="1869"/>
                </a:lnTo>
                <a:lnTo>
                  <a:pt x="1685" y="1841"/>
                </a:lnTo>
                <a:lnTo>
                  <a:pt x="1684" y="1809"/>
                </a:lnTo>
                <a:lnTo>
                  <a:pt x="1685" y="1774"/>
                </a:lnTo>
                <a:lnTo>
                  <a:pt x="1689" y="1736"/>
                </a:lnTo>
                <a:lnTo>
                  <a:pt x="1697" y="1696"/>
                </a:lnTo>
                <a:lnTo>
                  <a:pt x="1703" y="1674"/>
                </a:lnTo>
                <a:lnTo>
                  <a:pt x="1708" y="1652"/>
                </a:lnTo>
                <a:lnTo>
                  <a:pt x="1716" y="1630"/>
                </a:lnTo>
                <a:lnTo>
                  <a:pt x="1724" y="1607"/>
                </a:lnTo>
                <a:lnTo>
                  <a:pt x="1735" y="1582"/>
                </a:lnTo>
                <a:lnTo>
                  <a:pt x="1746" y="1559"/>
                </a:lnTo>
                <a:lnTo>
                  <a:pt x="1759" y="1534"/>
                </a:lnTo>
                <a:lnTo>
                  <a:pt x="1774" y="1509"/>
                </a:lnTo>
                <a:lnTo>
                  <a:pt x="1789" y="1483"/>
                </a:lnTo>
                <a:lnTo>
                  <a:pt x="1806" y="1456"/>
                </a:lnTo>
                <a:lnTo>
                  <a:pt x="1806" y="1456"/>
                </a:lnTo>
                <a:lnTo>
                  <a:pt x="1818" y="1442"/>
                </a:lnTo>
                <a:lnTo>
                  <a:pt x="1845" y="1404"/>
                </a:lnTo>
                <a:lnTo>
                  <a:pt x="1885" y="1346"/>
                </a:lnTo>
                <a:lnTo>
                  <a:pt x="1907" y="1311"/>
                </a:lnTo>
                <a:lnTo>
                  <a:pt x="1930" y="1273"/>
                </a:lnTo>
                <a:lnTo>
                  <a:pt x="1953" y="1233"/>
                </a:lnTo>
                <a:lnTo>
                  <a:pt x="1975" y="1193"/>
                </a:lnTo>
                <a:lnTo>
                  <a:pt x="1997" y="1152"/>
                </a:lnTo>
                <a:lnTo>
                  <a:pt x="2016" y="1109"/>
                </a:lnTo>
                <a:lnTo>
                  <a:pt x="2032" y="1069"/>
                </a:lnTo>
                <a:lnTo>
                  <a:pt x="2045" y="1029"/>
                </a:lnTo>
                <a:lnTo>
                  <a:pt x="2051" y="1010"/>
                </a:lnTo>
                <a:lnTo>
                  <a:pt x="2054" y="991"/>
                </a:lnTo>
                <a:lnTo>
                  <a:pt x="2057" y="974"/>
                </a:lnTo>
                <a:lnTo>
                  <a:pt x="2058" y="956"/>
                </a:lnTo>
                <a:lnTo>
                  <a:pt x="2058" y="956"/>
                </a:lnTo>
                <a:lnTo>
                  <a:pt x="2060" y="943"/>
                </a:lnTo>
                <a:lnTo>
                  <a:pt x="2063" y="927"/>
                </a:lnTo>
                <a:lnTo>
                  <a:pt x="2064" y="905"/>
                </a:lnTo>
                <a:lnTo>
                  <a:pt x="2064" y="878"/>
                </a:lnTo>
                <a:lnTo>
                  <a:pt x="2063" y="844"/>
                </a:lnTo>
                <a:lnTo>
                  <a:pt x="2058" y="808"/>
                </a:lnTo>
                <a:lnTo>
                  <a:pt x="2052" y="765"/>
                </a:lnTo>
                <a:lnTo>
                  <a:pt x="2042" y="719"/>
                </a:lnTo>
                <a:lnTo>
                  <a:pt x="2035" y="695"/>
                </a:lnTo>
                <a:lnTo>
                  <a:pt x="2028" y="669"/>
                </a:lnTo>
                <a:lnTo>
                  <a:pt x="2019" y="644"/>
                </a:lnTo>
                <a:lnTo>
                  <a:pt x="2009" y="617"/>
                </a:lnTo>
                <a:lnTo>
                  <a:pt x="1997" y="589"/>
                </a:lnTo>
                <a:lnTo>
                  <a:pt x="1984" y="561"/>
                </a:lnTo>
                <a:lnTo>
                  <a:pt x="1969" y="532"/>
                </a:lnTo>
                <a:lnTo>
                  <a:pt x="1953" y="503"/>
                </a:lnTo>
                <a:lnTo>
                  <a:pt x="1936" y="474"/>
                </a:lnTo>
                <a:lnTo>
                  <a:pt x="1915" y="443"/>
                </a:lnTo>
                <a:lnTo>
                  <a:pt x="1894" y="413"/>
                </a:lnTo>
                <a:lnTo>
                  <a:pt x="1870" y="382"/>
                </a:lnTo>
                <a:lnTo>
                  <a:pt x="1845" y="350"/>
                </a:lnTo>
                <a:lnTo>
                  <a:pt x="1818" y="318"/>
                </a:lnTo>
                <a:lnTo>
                  <a:pt x="1818" y="318"/>
                </a:lnTo>
                <a:lnTo>
                  <a:pt x="1790" y="287"/>
                </a:lnTo>
                <a:lnTo>
                  <a:pt x="1761" y="258"/>
                </a:lnTo>
                <a:lnTo>
                  <a:pt x="1729" y="229"/>
                </a:lnTo>
                <a:lnTo>
                  <a:pt x="1695" y="200"/>
                </a:lnTo>
                <a:lnTo>
                  <a:pt x="1659" y="172"/>
                </a:lnTo>
                <a:lnTo>
                  <a:pt x="1621" y="146"/>
                </a:lnTo>
                <a:lnTo>
                  <a:pt x="1579" y="122"/>
                </a:lnTo>
                <a:lnTo>
                  <a:pt x="1533" y="99"/>
                </a:lnTo>
                <a:lnTo>
                  <a:pt x="1484" y="77"/>
                </a:lnTo>
                <a:lnTo>
                  <a:pt x="1458" y="68"/>
                </a:lnTo>
                <a:lnTo>
                  <a:pt x="1430" y="58"/>
                </a:lnTo>
                <a:lnTo>
                  <a:pt x="1401" y="50"/>
                </a:lnTo>
                <a:lnTo>
                  <a:pt x="1372" y="42"/>
                </a:lnTo>
                <a:lnTo>
                  <a:pt x="1341" y="35"/>
                </a:lnTo>
                <a:lnTo>
                  <a:pt x="1309" y="28"/>
                </a:lnTo>
                <a:lnTo>
                  <a:pt x="1275" y="22"/>
                </a:lnTo>
                <a:lnTo>
                  <a:pt x="1240" y="16"/>
                </a:lnTo>
                <a:lnTo>
                  <a:pt x="1204" y="12"/>
                </a:lnTo>
                <a:lnTo>
                  <a:pt x="1166" y="7"/>
                </a:lnTo>
                <a:lnTo>
                  <a:pt x="1127" y="4"/>
                </a:lnTo>
                <a:lnTo>
                  <a:pt x="1086" y="1"/>
                </a:lnTo>
                <a:lnTo>
                  <a:pt x="1044" y="0"/>
                </a:lnTo>
                <a:lnTo>
                  <a:pt x="1000" y="0"/>
                </a:lnTo>
                <a:lnTo>
                  <a:pt x="1000" y="0"/>
                </a:lnTo>
                <a:lnTo>
                  <a:pt x="963" y="0"/>
                </a:lnTo>
                <a:lnTo>
                  <a:pt x="925" y="1"/>
                </a:lnTo>
                <a:lnTo>
                  <a:pt x="885" y="4"/>
                </a:lnTo>
                <a:lnTo>
                  <a:pt x="842" y="9"/>
                </a:lnTo>
                <a:lnTo>
                  <a:pt x="800" y="16"/>
                </a:lnTo>
                <a:lnTo>
                  <a:pt x="756" y="25"/>
                </a:lnTo>
                <a:lnTo>
                  <a:pt x="711" y="36"/>
                </a:lnTo>
                <a:lnTo>
                  <a:pt x="664" y="50"/>
                </a:lnTo>
                <a:lnTo>
                  <a:pt x="619" y="66"/>
                </a:lnTo>
                <a:lnTo>
                  <a:pt x="573" y="86"/>
                </a:lnTo>
                <a:lnTo>
                  <a:pt x="526" y="108"/>
                </a:lnTo>
                <a:lnTo>
                  <a:pt x="481" y="134"/>
                </a:lnTo>
                <a:lnTo>
                  <a:pt x="457" y="149"/>
                </a:lnTo>
                <a:lnTo>
                  <a:pt x="436" y="163"/>
                </a:lnTo>
                <a:lnTo>
                  <a:pt x="412" y="181"/>
                </a:lnTo>
                <a:lnTo>
                  <a:pt x="390" y="197"/>
                </a:lnTo>
                <a:lnTo>
                  <a:pt x="368" y="216"/>
                </a:lnTo>
                <a:lnTo>
                  <a:pt x="347" y="235"/>
                </a:lnTo>
                <a:lnTo>
                  <a:pt x="326" y="255"/>
                </a:lnTo>
                <a:lnTo>
                  <a:pt x="304" y="277"/>
                </a:lnTo>
                <a:lnTo>
                  <a:pt x="304" y="277"/>
                </a:lnTo>
                <a:lnTo>
                  <a:pt x="280" y="303"/>
                </a:lnTo>
                <a:lnTo>
                  <a:pt x="256" y="332"/>
                </a:lnTo>
                <a:lnTo>
                  <a:pt x="233" y="362"/>
                </a:lnTo>
                <a:lnTo>
                  <a:pt x="212" y="392"/>
                </a:lnTo>
                <a:lnTo>
                  <a:pt x="192" y="423"/>
                </a:lnTo>
                <a:lnTo>
                  <a:pt x="173" y="456"/>
                </a:lnTo>
                <a:lnTo>
                  <a:pt x="156" y="491"/>
                </a:lnTo>
                <a:lnTo>
                  <a:pt x="141" y="528"/>
                </a:lnTo>
                <a:lnTo>
                  <a:pt x="128" y="566"/>
                </a:lnTo>
                <a:lnTo>
                  <a:pt x="116" y="605"/>
                </a:lnTo>
                <a:lnTo>
                  <a:pt x="107" y="647"/>
                </a:lnTo>
                <a:lnTo>
                  <a:pt x="100" y="691"/>
                </a:lnTo>
                <a:lnTo>
                  <a:pt x="96" y="738"/>
                </a:lnTo>
                <a:lnTo>
                  <a:pt x="94" y="786"/>
                </a:lnTo>
                <a:lnTo>
                  <a:pt x="96" y="837"/>
                </a:lnTo>
                <a:lnTo>
                  <a:pt x="100" y="891"/>
                </a:lnTo>
                <a:lnTo>
                  <a:pt x="100" y="891"/>
                </a:lnTo>
                <a:lnTo>
                  <a:pt x="102" y="902"/>
                </a:lnTo>
                <a:lnTo>
                  <a:pt x="106" y="916"/>
                </a:lnTo>
                <a:lnTo>
                  <a:pt x="116" y="940"/>
                </a:lnTo>
                <a:lnTo>
                  <a:pt x="129" y="968"/>
                </a:lnTo>
                <a:lnTo>
                  <a:pt x="142" y="999"/>
                </a:lnTo>
                <a:lnTo>
                  <a:pt x="148" y="1015"/>
                </a:lnTo>
                <a:lnTo>
                  <a:pt x="151" y="1031"/>
                </a:lnTo>
                <a:lnTo>
                  <a:pt x="154" y="1048"/>
                </a:lnTo>
                <a:lnTo>
                  <a:pt x="156" y="1067"/>
                </a:lnTo>
                <a:lnTo>
                  <a:pt x="154" y="1086"/>
                </a:lnTo>
                <a:lnTo>
                  <a:pt x="150" y="1107"/>
                </a:lnTo>
                <a:lnTo>
                  <a:pt x="142" y="1128"/>
                </a:lnTo>
                <a:lnTo>
                  <a:pt x="132" y="1150"/>
                </a:lnTo>
                <a:lnTo>
                  <a:pt x="132" y="1150"/>
                </a:lnTo>
                <a:lnTo>
                  <a:pt x="112" y="1188"/>
                </a:lnTo>
                <a:lnTo>
                  <a:pt x="65" y="1276"/>
                </a:lnTo>
                <a:lnTo>
                  <a:pt x="40" y="1325"/>
                </a:lnTo>
                <a:lnTo>
                  <a:pt x="19" y="1370"/>
                </a:lnTo>
                <a:lnTo>
                  <a:pt x="11" y="1391"/>
                </a:lnTo>
                <a:lnTo>
                  <a:pt x="4" y="1408"/>
                </a:lnTo>
                <a:lnTo>
                  <a:pt x="1" y="1422"/>
                </a:lnTo>
                <a:lnTo>
                  <a:pt x="0" y="1432"/>
                </a:lnTo>
                <a:lnTo>
                  <a:pt x="0" y="1432"/>
                </a:lnTo>
                <a:lnTo>
                  <a:pt x="1" y="1435"/>
                </a:lnTo>
                <a:lnTo>
                  <a:pt x="1" y="1443"/>
                </a:lnTo>
                <a:lnTo>
                  <a:pt x="5" y="1455"/>
                </a:lnTo>
                <a:lnTo>
                  <a:pt x="8" y="1462"/>
                </a:lnTo>
                <a:lnTo>
                  <a:pt x="13" y="1468"/>
                </a:lnTo>
                <a:lnTo>
                  <a:pt x="19" y="1475"/>
                </a:lnTo>
                <a:lnTo>
                  <a:pt x="26" y="1483"/>
                </a:lnTo>
                <a:lnTo>
                  <a:pt x="35" y="1489"/>
                </a:lnTo>
                <a:lnTo>
                  <a:pt x="46" y="1494"/>
                </a:lnTo>
                <a:lnTo>
                  <a:pt x="59" y="1500"/>
                </a:lnTo>
                <a:lnTo>
                  <a:pt x="74" y="1503"/>
                </a:lnTo>
                <a:lnTo>
                  <a:pt x="91" y="1506"/>
                </a:lnTo>
                <a:lnTo>
                  <a:pt x="112" y="1508"/>
                </a:lnTo>
                <a:lnTo>
                  <a:pt x="112" y="1508"/>
                </a:lnTo>
                <a:lnTo>
                  <a:pt x="116" y="1509"/>
                </a:lnTo>
                <a:lnTo>
                  <a:pt x="119" y="1512"/>
                </a:lnTo>
                <a:lnTo>
                  <a:pt x="125" y="1518"/>
                </a:lnTo>
                <a:lnTo>
                  <a:pt x="129" y="1525"/>
                </a:lnTo>
                <a:lnTo>
                  <a:pt x="132" y="1537"/>
                </a:lnTo>
                <a:lnTo>
                  <a:pt x="132" y="1553"/>
                </a:lnTo>
                <a:lnTo>
                  <a:pt x="131" y="1573"/>
                </a:lnTo>
                <a:lnTo>
                  <a:pt x="131" y="1665"/>
                </a:lnTo>
                <a:lnTo>
                  <a:pt x="131" y="1665"/>
                </a:lnTo>
                <a:lnTo>
                  <a:pt x="131" y="1669"/>
                </a:lnTo>
                <a:lnTo>
                  <a:pt x="134" y="1674"/>
                </a:lnTo>
                <a:lnTo>
                  <a:pt x="138" y="1680"/>
                </a:lnTo>
                <a:lnTo>
                  <a:pt x="145" y="1687"/>
                </a:lnTo>
                <a:lnTo>
                  <a:pt x="154" y="1694"/>
                </a:lnTo>
                <a:lnTo>
                  <a:pt x="167" y="1701"/>
                </a:lnTo>
                <a:lnTo>
                  <a:pt x="183" y="1709"/>
                </a:lnTo>
                <a:lnTo>
                  <a:pt x="183" y="1709"/>
                </a:lnTo>
                <a:lnTo>
                  <a:pt x="185" y="1710"/>
                </a:lnTo>
                <a:lnTo>
                  <a:pt x="186" y="1715"/>
                </a:lnTo>
                <a:lnTo>
                  <a:pt x="186" y="1719"/>
                </a:lnTo>
                <a:lnTo>
                  <a:pt x="185" y="1723"/>
                </a:lnTo>
                <a:lnTo>
                  <a:pt x="183" y="1729"/>
                </a:lnTo>
                <a:lnTo>
                  <a:pt x="179" y="1735"/>
                </a:lnTo>
                <a:lnTo>
                  <a:pt x="179" y="1735"/>
                </a:lnTo>
                <a:lnTo>
                  <a:pt x="175" y="1741"/>
                </a:lnTo>
                <a:lnTo>
                  <a:pt x="173" y="1748"/>
                </a:lnTo>
                <a:lnTo>
                  <a:pt x="172" y="1758"/>
                </a:lnTo>
                <a:lnTo>
                  <a:pt x="172" y="1771"/>
                </a:lnTo>
                <a:lnTo>
                  <a:pt x="176" y="1786"/>
                </a:lnTo>
                <a:lnTo>
                  <a:pt x="183" y="1805"/>
                </a:lnTo>
                <a:lnTo>
                  <a:pt x="191" y="1817"/>
                </a:lnTo>
                <a:lnTo>
                  <a:pt x="198" y="1828"/>
                </a:lnTo>
                <a:lnTo>
                  <a:pt x="198" y="1828"/>
                </a:lnTo>
                <a:lnTo>
                  <a:pt x="211" y="1846"/>
                </a:lnTo>
                <a:lnTo>
                  <a:pt x="218" y="1857"/>
                </a:lnTo>
                <a:lnTo>
                  <a:pt x="224" y="1869"/>
                </a:lnTo>
                <a:lnTo>
                  <a:pt x="228" y="1884"/>
                </a:lnTo>
                <a:lnTo>
                  <a:pt x="230" y="1900"/>
                </a:lnTo>
                <a:lnTo>
                  <a:pt x="228" y="1919"/>
                </a:lnTo>
                <a:lnTo>
                  <a:pt x="224" y="1939"/>
                </a:lnTo>
                <a:lnTo>
                  <a:pt x="224" y="1939"/>
                </a:lnTo>
                <a:lnTo>
                  <a:pt x="223" y="1957"/>
                </a:lnTo>
                <a:lnTo>
                  <a:pt x="220" y="1977"/>
                </a:lnTo>
                <a:lnTo>
                  <a:pt x="220" y="1999"/>
                </a:lnTo>
                <a:lnTo>
                  <a:pt x="221" y="2024"/>
                </a:lnTo>
                <a:lnTo>
                  <a:pt x="223" y="2035"/>
                </a:lnTo>
                <a:lnTo>
                  <a:pt x="226" y="2047"/>
                </a:lnTo>
                <a:lnTo>
                  <a:pt x="230" y="2057"/>
                </a:lnTo>
                <a:lnTo>
                  <a:pt x="234" y="2066"/>
                </a:lnTo>
                <a:lnTo>
                  <a:pt x="240" y="2075"/>
                </a:lnTo>
                <a:lnTo>
                  <a:pt x="249" y="2081"/>
                </a:lnTo>
                <a:lnTo>
                  <a:pt x="249" y="2081"/>
                </a:lnTo>
                <a:lnTo>
                  <a:pt x="250" y="2083"/>
                </a:lnTo>
                <a:lnTo>
                  <a:pt x="259" y="2089"/>
                </a:lnTo>
                <a:lnTo>
                  <a:pt x="275" y="2098"/>
                </a:lnTo>
                <a:lnTo>
                  <a:pt x="287" y="2102"/>
                </a:lnTo>
                <a:lnTo>
                  <a:pt x="300" y="2108"/>
                </a:lnTo>
                <a:lnTo>
                  <a:pt x="315" y="2113"/>
                </a:lnTo>
                <a:lnTo>
                  <a:pt x="333" y="2116"/>
                </a:lnTo>
                <a:lnTo>
                  <a:pt x="354" y="2118"/>
                </a:lnTo>
                <a:lnTo>
                  <a:pt x="379" y="2121"/>
                </a:lnTo>
                <a:lnTo>
                  <a:pt x="405" y="2121"/>
                </a:lnTo>
                <a:lnTo>
                  <a:pt x="434" y="2121"/>
                </a:lnTo>
                <a:lnTo>
                  <a:pt x="468" y="2120"/>
                </a:lnTo>
                <a:lnTo>
                  <a:pt x="506" y="2116"/>
                </a:lnTo>
                <a:lnTo>
                  <a:pt x="506" y="2116"/>
                </a:lnTo>
                <a:lnTo>
                  <a:pt x="568" y="2107"/>
                </a:lnTo>
                <a:lnTo>
                  <a:pt x="605" y="2104"/>
                </a:lnTo>
                <a:lnTo>
                  <a:pt x="624" y="2102"/>
                </a:lnTo>
                <a:lnTo>
                  <a:pt x="644" y="2102"/>
                </a:lnTo>
                <a:lnTo>
                  <a:pt x="663" y="2105"/>
                </a:lnTo>
                <a:lnTo>
                  <a:pt x="682" y="2108"/>
                </a:lnTo>
                <a:lnTo>
                  <a:pt x="702" y="2113"/>
                </a:lnTo>
                <a:lnTo>
                  <a:pt x="721" y="2120"/>
                </a:lnTo>
                <a:lnTo>
                  <a:pt x="739" y="2129"/>
                </a:lnTo>
                <a:lnTo>
                  <a:pt x="756" y="2140"/>
                </a:lnTo>
                <a:lnTo>
                  <a:pt x="772" y="2155"/>
                </a:lnTo>
                <a:lnTo>
                  <a:pt x="788" y="2171"/>
                </a:lnTo>
                <a:lnTo>
                  <a:pt x="788" y="2171"/>
                </a:lnTo>
                <a:lnTo>
                  <a:pt x="800" y="2213"/>
                </a:lnTo>
                <a:lnTo>
                  <a:pt x="810" y="2260"/>
                </a:lnTo>
                <a:lnTo>
                  <a:pt x="822" y="2318"/>
                </a:lnTo>
                <a:lnTo>
                  <a:pt x="828" y="2350"/>
                </a:lnTo>
                <a:lnTo>
                  <a:pt x="832" y="2382"/>
                </a:lnTo>
                <a:lnTo>
                  <a:pt x="835" y="2416"/>
                </a:lnTo>
                <a:lnTo>
                  <a:pt x="838" y="2449"/>
                </a:lnTo>
                <a:lnTo>
                  <a:pt x="838" y="2483"/>
                </a:lnTo>
                <a:lnTo>
                  <a:pt x="836" y="2515"/>
                </a:lnTo>
                <a:lnTo>
                  <a:pt x="832" y="2546"/>
                </a:lnTo>
                <a:lnTo>
                  <a:pt x="826" y="2575"/>
                </a:lnTo>
                <a:lnTo>
                  <a:pt x="638" y="2980"/>
                </a:lnTo>
                <a:lnTo>
                  <a:pt x="2235" y="298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 rot="17100000">
            <a:off x="2677955" y="3449796"/>
            <a:ext cx="1554162" cy="1552575"/>
          </a:xfrm>
          <a:custGeom>
            <a:avLst/>
            <a:gdLst>
              <a:gd name="T0" fmla="*/ 2349 w 4051"/>
              <a:gd name="T1" fmla="*/ 461 h 4050"/>
              <a:gd name="T2" fmla="*/ 2576 w 4051"/>
              <a:gd name="T3" fmla="*/ 526 h 4050"/>
              <a:gd name="T4" fmla="*/ 3051 w 4051"/>
              <a:gd name="T5" fmla="*/ 800 h 4050"/>
              <a:gd name="T6" fmla="*/ 3221 w 4051"/>
              <a:gd name="T7" fmla="*/ 965 h 4050"/>
              <a:gd name="T8" fmla="*/ 3509 w 4051"/>
              <a:gd name="T9" fmla="*/ 1433 h 4050"/>
              <a:gd name="T10" fmla="*/ 3557 w 4051"/>
              <a:gd name="T11" fmla="*/ 1572 h 4050"/>
              <a:gd name="T12" fmla="*/ 3607 w 4051"/>
              <a:gd name="T13" fmla="*/ 1799 h 4050"/>
              <a:gd name="T14" fmla="*/ 3589 w 4051"/>
              <a:gd name="T15" fmla="*/ 2348 h 4050"/>
              <a:gd name="T16" fmla="*/ 3524 w 4051"/>
              <a:gd name="T17" fmla="*/ 2576 h 4050"/>
              <a:gd name="T18" fmla="*/ 3250 w 4051"/>
              <a:gd name="T19" fmla="*/ 3050 h 4050"/>
              <a:gd name="T20" fmla="*/ 3085 w 4051"/>
              <a:gd name="T21" fmla="*/ 3219 h 4050"/>
              <a:gd name="T22" fmla="*/ 2617 w 4051"/>
              <a:gd name="T23" fmla="*/ 3508 h 4050"/>
              <a:gd name="T24" fmla="*/ 2480 w 4051"/>
              <a:gd name="T25" fmla="*/ 3555 h 4050"/>
              <a:gd name="T26" fmla="*/ 2255 w 4051"/>
              <a:gd name="T27" fmla="*/ 3605 h 4050"/>
              <a:gd name="T28" fmla="*/ 1704 w 4051"/>
              <a:gd name="T29" fmla="*/ 3589 h 4050"/>
              <a:gd name="T30" fmla="*/ 1477 w 4051"/>
              <a:gd name="T31" fmla="*/ 3525 h 4050"/>
              <a:gd name="T32" fmla="*/ 1001 w 4051"/>
              <a:gd name="T33" fmla="*/ 3250 h 4050"/>
              <a:gd name="T34" fmla="*/ 832 w 4051"/>
              <a:gd name="T35" fmla="*/ 3086 h 4050"/>
              <a:gd name="T36" fmla="*/ 543 w 4051"/>
              <a:gd name="T37" fmla="*/ 2616 h 4050"/>
              <a:gd name="T38" fmla="*/ 495 w 4051"/>
              <a:gd name="T39" fmla="*/ 2478 h 4050"/>
              <a:gd name="T40" fmla="*/ 445 w 4051"/>
              <a:gd name="T41" fmla="*/ 2254 h 4050"/>
              <a:gd name="T42" fmla="*/ 461 w 4051"/>
              <a:gd name="T43" fmla="*/ 1703 h 4050"/>
              <a:gd name="T44" fmla="*/ 526 w 4051"/>
              <a:gd name="T45" fmla="*/ 1477 h 4050"/>
              <a:gd name="T46" fmla="*/ 800 w 4051"/>
              <a:gd name="T47" fmla="*/ 999 h 4050"/>
              <a:gd name="T48" fmla="*/ 964 w 4051"/>
              <a:gd name="T49" fmla="*/ 831 h 4050"/>
              <a:gd name="T50" fmla="*/ 1434 w 4051"/>
              <a:gd name="T51" fmla="*/ 541 h 4050"/>
              <a:gd name="T52" fmla="*/ 1573 w 4051"/>
              <a:gd name="T53" fmla="*/ 493 h 4050"/>
              <a:gd name="T54" fmla="*/ 1800 w 4051"/>
              <a:gd name="T55" fmla="*/ 444 h 4050"/>
              <a:gd name="T56" fmla="*/ 1815 w 4051"/>
              <a:gd name="T57" fmla="*/ 1102 h 4050"/>
              <a:gd name="T58" fmla="*/ 2047 w 4051"/>
              <a:gd name="T59" fmla="*/ 1079 h 4050"/>
              <a:gd name="T60" fmla="*/ 2273 w 4051"/>
              <a:gd name="T61" fmla="*/ 1112 h 4050"/>
              <a:gd name="T62" fmla="*/ 2482 w 4051"/>
              <a:gd name="T63" fmla="*/ 1197 h 4050"/>
              <a:gd name="T64" fmla="*/ 2667 w 4051"/>
              <a:gd name="T65" fmla="*/ 1329 h 4050"/>
              <a:gd name="T66" fmla="*/ 2817 w 4051"/>
              <a:gd name="T67" fmla="*/ 1506 h 4050"/>
              <a:gd name="T68" fmla="*/ 2922 w 4051"/>
              <a:gd name="T69" fmla="*/ 1722 h 4050"/>
              <a:gd name="T70" fmla="*/ 2969 w 4051"/>
              <a:gd name="T71" fmla="*/ 1954 h 4050"/>
              <a:gd name="T72" fmla="*/ 2958 w 4051"/>
              <a:gd name="T73" fmla="*/ 2183 h 4050"/>
              <a:gd name="T74" fmla="*/ 2893 w 4051"/>
              <a:gd name="T75" fmla="*/ 2400 h 4050"/>
              <a:gd name="T76" fmla="*/ 2779 w 4051"/>
              <a:gd name="T77" fmla="*/ 2596 h 4050"/>
              <a:gd name="T78" fmla="*/ 2619 w 4051"/>
              <a:gd name="T79" fmla="*/ 2760 h 4050"/>
              <a:gd name="T80" fmla="*/ 2419 w 4051"/>
              <a:gd name="T81" fmla="*/ 2885 h 4050"/>
              <a:gd name="T82" fmla="*/ 2189 w 4051"/>
              <a:gd name="T83" fmla="*/ 2956 h 4050"/>
              <a:gd name="T84" fmla="*/ 1958 w 4051"/>
              <a:gd name="T85" fmla="*/ 2968 h 4050"/>
              <a:gd name="T86" fmla="*/ 1735 w 4051"/>
              <a:gd name="T87" fmla="*/ 2925 h 4050"/>
              <a:gd name="T88" fmla="*/ 1529 w 4051"/>
              <a:gd name="T89" fmla="*/ 2830 h 4050"/>
              <a:gd name="T90" fmla="*/ 1351 w 4051"/>
              <a:gd name="T91" fmla="*/ 2688 h 4050"/>
              <a:gd name="T92" fmla="*/ 1209 w 4051"/>
              <a:gd name="T93" fmla="*/ 2502 h 4050"/>
              <a:gd name="T94" fmla="*/ 1115 w 4051"/>
              <a:gd name="T95" fmla="*/ 2280 h 4050"/>
              <a:gd name="T96" fmla="*/ 1080 w 4051"/>
              <a:gd name="T97" fmla="*/ 2049 h 4050"/>
              <a:gd name="T98" fmla="*/ 1101 w 4051"/>
              <a:gd name="T99" fmla="*/ 1822 h 4050"/>
              <a:gd name="T100" fmla="*/ 1176 w 4051"/>
              <a:gd name="T101" fmla="*/ 1608 h 4050"/>
              <a:gd name="T102" fmla="*/ 1301 w 4051"/>
              <a:gd name="T103" fmla="*/ 1418 h 4050"/>
              <a:gd name="T104" fmla="*/ 1469 w 4051"/>
              <a:gd name="T105" fmla="*/ 1260 h 4050"/>
              <a:gd name="T106" fmla="*/ 1678 w 4051"/>
              <a:gd name="T107" fmla="*/ 1146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51" h="4050">
                <a:moveTo>
                  <a:pt x="1818" y="0"/>
                </a:moveTo>
                <a:lnTo>
                  <a:pt x="2240" y="0"/>
                </a:lnTo>
                <a:lnTo>
                  <a:pt x="2255" y="444"/>
                </a:lnTo>
                <a:lnTo>
                  <a:pt x="2302" y="452"/>
                </a:lnTo>
                <a:lnTo>
                  <a:pt x="2349" y="461"/>
                </a:lnTo>
                <a:lnTo>
                  <a:pt x="2395" y="471"/>
                </a:lnTo>
                <a:lnTo>
                  <a:pt x="2441" y="483"/>
                </a:lnTo>
                <a:lnTo>
                  <a:pt x="2487" y="495"/>
                </a:lnTo>
                <a:lnTo>
                  <a:pt x="2532" y="510"/>
                </a:lnTo>
                <a:lnTo>
                  <a:pt x="2576" y="526"/>
                </a:lnTo>
                <a:lnTo>
                  <a:pt x="2621" y="542"/>
                </a:lnTo>
                <a:lnTo>
                  <a:pt x="2857" y="166"/>
                </a:lnTo>
                <a:lnTo>
                  <a:pt x="3223" y="377"/>
                </a:lnTo>
                <a:lnTo>
                  <a:pt x="3015" y="771"/>
                </a:lnTo>
                <a:lnTo>
                  <a:pt x="3051" y="800"/>
                </a:lnTo>
                <a:lnTo>
                  <a:pt x="3087" y="831"/>
                </a:lnTo>
                <a:lnTo>
                  <a:pt x="3121" y="863"/>
                </a:lnTo>
                <a:lnTo>
                  <a:pt x="3156" y="896"/>
                </a:lnTo>
                <a:lnTo>
                  <a:pt x="3189" y="930"/>
                </a:lnTo>
                <a:lnTo>
                  <a:pt x="3221" y="965"/>
                </a:lnTo>
                <a:lnTo>
                  <a:pt x="3252" y="1001"/>
                </a:lnTo>
                <a:lnTo>
                  <a:pt x="3283" y="1039"/>
                </a:lnTo>
                <a:lnTo>
                  <a:pt x="3675" y="831"/>
                </a:lnTo>
                <a:lnTo>
                  <a:pt x="3887" y="1197"/>
                </a:lnTo>
                <a:lnTo>
                  <a:pt x="3509" y="1433"/>
                </a:lnTo>
                <a:lnTo>
                  <a:pt x="3510" y="1436"/>
                </a:lnTo>
                <a:lnTo>
                  <a:pt x="3511" y="1437"/>
                </a:lnTo>
                <a:lnTo>
                  <a:pt x="3528" y="1481"/>
                </a:lnTo>
                <a:lnTo>
                  <a:pt x="3543" y="1527"/>
                </a:lnTo>
                <a:lnTo>
                  <a:pt x="3557" y="1572"/>
                </a:lnTo>
                <a:lnTo>
                  <a:pt x="3570" y="1617"/>
                </a:lnTo>
                <a:lnTo>
                  <a:pt x="3581" y="1663"/>
                </a:lnTo>
                <a:lnTo>
                  <a:pt x="3591" y="1709"/>
                </a:lnTo>
                <a:lnTo>
                  <a:pt x="3599" y="1753"/>
                </a:lnTo>
                <a:lnTo>
                  <a:pt x="3607" y="1799"/>
                </a:lnTo>
                <a:lnTo>
                  <a:pt x="4051" y="1816"/>
                </a:lnTo>
                <a:lnTo>
                  <a:pt x="4051" y="2238"/>
                </a:lnTo>
                <a:lnTo>
                  <a:pt x="3606" y="2254"/>
                </a:lnTo>
                <a:lnTo>
                  <a:pt x="3598" y="2301"/>
                </a:lnTo>
                <a:lnTo>
                  <a:pt x="3589" y="2348"/>
                </a:lnTo>
                <a:lnTo>
                  <a:pt x="3579" y="2395"/>
                </a:lnTo>
                <a:lnTo>
                  <a:pt x="3568" y="2440"/>
                </a:lnTo>
                <a:lnTo>
                  <a:pt x="3555" y="2485"/>
                </a:lnTo>
                <a:lnTo>
                  <a:pt x="3540" y="2531"/>
                </a:lnTo>
                <a:lnTo>
                  <a:pt x="3524" y="2576"/>
                </a:lnTo>
                <a:lnTo>
                  <a:pt x="3508" y="2619"/>
                </a:lnTo>
                <a:lnTo>
                  <a:pt x="3884" y="2857"/>
                </a:lnTo>
                <a:lnTo>
                  <a:pt x="3673" y="3223"/>
                </a:lnTo>
                <a:lnTo>
                  <a:pt x="3279" y="3013"/>
                </a:lnTo>
                <a:lnTo>
                  <a:pt x="3250" y="3050"/>
                </a:lnTo>
                <a:lnTo>
                  <a:pt x="3219" y="3086"/>
                </a:lnTo>
                <a:lnTo>
                  <a:pt x="3187" y="3121"/>
                </a:lnTo>
                <a:lnTo>
                  <a:pt x="3154" y="3154"/>
                </a:lnTo>
                <a:lnTo>
                  <a:pt x="3120" y="3188"/>
                </a:lnTo>
                <a:lnTo>
                  <a:pt x="3085" y="3219"/>
                </a:lnTo>
                <a:lnTo>
                  <a:pt x="3049" y="3251"/>
                </a:lnTo>
                <a:lnTo>
                  <a:pt x="3012" y="3281"/>
                </a:lnTo>
                <a:lnTo>
                  <a:pt x="3219" y="3675"/>
                </a:lnTo>
                <a:lnTo>
                  <a:pt x="2854" y="3885"/>
                </a:lnTo>
                <a:lnTo>
                  <a:pt x="2617" y="3508"/>
                </a:lnTo>
                <a:lnTo>
                  <a:pt x="2616" y="3508"/>
                </a:lnTo>
                <a:lnTo>
                  <a:pt x="2613" y="3509"/>
                </a:lnTo>
                <a:lnTo>
                  <a:pt x="2569" y="3526"/>
                </a:lnTo>
                <a:lnTo>
                  <a:pt x="2524" y="3542"/>
                </a:lnTo>
                <a:lnTo>
                  <a:pt x="2480" y="3555"/>
                </a:lnTo>
                <a:lnTo>
                  <a:pt x="2434" y="3568"/>
                </a:lnTo>
                <a:lnTo>
                  <a:pt x="2390" y="3580"/>
                </a:lnTo>
                <a:lnTo>
                  <a:pt x="2345" y="3590"/>
                </a:lnTo>
                <a:lnTo>
                  <a:pt x="2300" y="3598"/>
                </a:lnTo>
                <a:lnTo>
                  <a:pt x="2255" y="3605"/>
                </a:lnTo>
                <a:lnTo>
                  <a:pt x="2240" y="4050"/>
                </a:lnTo>
                <a:lnTo>
                  <a:pt x="1812" y="4050"/>
                </a:lnTo>
                <a:lnTo>
                  <a:pt x="1796" y="3605"/>
                </a:lnTo>
                <a:lnTo>
                  <a:pt x="1749" y="3598"/>
                </a:lnTo>
                <a:lnTo>
                  <a:pt x="1704" y="3589"/>
                </a:lnTo>
                <a:lnTo>
                  <a:pt x="1658" y="3579"/>
                </a:lnTo>
                <a:lnTo>
                  <a:pt x="1612" y="3567"/>
                </a:lnTo>
                <a:lnTo>
                  <a:pt x="1567" y="3554"/>
                </a:lnTo>
                <a:lnTo>
                  <a:pt x="1522" y="3539"/>
                </a:lnTo>
                <a:lnTo>
                  <a:pt x="1477" y="3525"/>
                </a:lnTo>
                <a:lnTo>
                  <a:pt x="1434" y="3508"/>
                </a:lnTo>
                <a:lnTo>
                  <a:pt x="1198" y="3885"/>
                </a:lnTo>
                <a:lnTo>
                  <a:pt x="828" y="3671"/>
                </a:lnTo>
                <a:lnTo>
                  <a:pt x="1037" y="3279"/>
                </a:lnTo>
                <a:lnTo>
                  <a:pt x="1001" y="3250"/>
                </a:lnTo>
                <a:lnTo>
                  <a:pt x="965" y="3218"/>
                </a:lnTo>
                <a:lnTo>
                  <a:pt x="930" y="3187"/>
                </a:lnTo>
                <a:lnTo>
                  <a:pt x="897" y="3154"/>
                </a:lnTo>
                <a:lnTo>
                  <a:pt x="864" y="3121"/>
                </a:lnTo>
                <a:lnTo>
                  <a:pt x="832" y="3086"/>
                </a:lnTo>
                <a:lnTo>
                  <a:pt x="802" y="3050"/>
                </a:lnTo>
                <a:lnTo>
                  <a:pt x="771" y="3013"/>
                </a:lnTo>
                <a:lnTo>
                  <a:pt x="379" y="3223"/>
                </a:lnTo>
                <a:lnTo>
                  <a:pt x="165" y="2852"/>
                </a:lnTo>
                <a:lnTo>
                  <a:pt x="543" y="2616"/>
                </a:lnTo>
                <a:lnTo>
                  <a:pt x="542" y="2614"/>
                </a:lnTo>
                <a:lnTo>
                  <a:pt x="541" y="2612"/>
                </a:lnTo>
                <a:lnTo>
                  <a:pt x="524" y="2568"/>
                </a:lnTo>
                <a:lnTo>
                  <a:pt x="508" y="2523"/>
                </a:lnTo>
                <a:lnTo>
                  <a:pt x="495" y="2478"/>
                </a:lnTo>
                <a:lnTo>
                  <a:pt x="481" y="2434"/>
                </a:lnTo>
                <a:lnTo>
                  <a:pt x="470" y="2389"/>
                </a:lnTo>
                <a:lnTo>
                  <a:pt x="461" y="2344"/>
                </a:lnTo>
                <a:lnTo>
                  <a:pt x="452" y="2298"/>
                </a:lnTo>
                <a:lnTo>
                  <a:pt x="445" y="2254"/>
                </a:lnTo>
                <a:lnTo>
                  <a:pt x="0" y="2238"/>
                </a:lnTo>
                <a:lnTo>
                  <a:pt x="0" y="1812"/>
                </a:lnTo>
                <a:lnTo>
                  <a:pt x="445" y="1796"/>
                </a:lnTo>
                <a:lnTo>
                  <a:pt x="452" y="1749"/>
                </a:lnTo>
                <a:lnTo>
                  <a:pt x="461" y="1703"/>
                </a:lnTo>
                <a:lnTo>
                  <a:pt x="471" y="1657"/>
                </a:lnTo>
                <a:lnTo>
                  <a:pt x="484" y="1611"/>
                </a:lnTo>
                <a:lnTo>
                  <a:pt x="496" y="1565"/>
                </a:lnTo>
                <a:lnTo>
                  <a:pt x="511" y="1521"/>
                </a:lnTo>
                <a:lnTo>
                  <a:pt x="526" y="1477"/>
                </a:lnTo>
                <a:lnTo>
                  <a:pt x="543" y="1433"/>
                </a:lnTo>
                <a:lnTo>
                  <a:pt x="165" y="1197"/>
                </a:lnTo>
                <a:lnTo>
                  <a:pt x="379" y="827"/>
                </a:lnTo>
                <a:lnTo>
                  <a:pt x="771" y="1036"/>
                </a:lnTo>
                <a:lnTo>
                  <a:pt x="800" y="999"/>
                </a:lnTo>
                <a:lnTo>
                  <a:pt x="832" y="964"/>
                </a:lnTo>
                <a:lnTo>
                  <a:pt x="863" y="930"/>
                </a:lnTo>
                <a:lnTo>
                  <a:pt x="896" y="896"/>
                </a:lnTo>
                <a:lnTo>
                  <a:pt x="929" y="864"/>
                </a:lnTo>
                <a:lnTo>
                  <a:pt x="964" y="831"/>
                </a:lnTo>
                <a:lnTo>
                  <a:pt x="1000" y="800"/>
                </a:lnTo>
                <a:lnTo>
                  <a:pt x="1037" y="771"/>
                </a:lnTo>
                <a:lnTo>
                  <a:pt x="828" y="377"/>
                </a:lnTo>
                <a:lnTo>
                  <a:pt x="1198" y="164"/>
                </a:lnTo>
                <a:lnTo>
                  <a:pt x="1434" y="541"/>
                </a:lnTo>
                <a:lnTo>
                  <a:pt x="1436" y="540"/>
                </a:lnTo>
                <a:lnTo>
                  <a:pt x="1438" y="540"/>
                </a:lnTo>
                <a:lnTo>
                  <a:pt x="1483" y="522"/>
                </a:lnTo>
                <a:lnTo>
                  <a:pt x="1528" y="508"/>
                </a:lnTo>
                <a:lnTo>
                  <a:pt x="1573" y="493"/>
                </a:lnTo>
                <a:lnTo>
                  <a:pt x="1618" y="481"/>
                </a:lnTo>
                <a:lnTo>
                  <a:pt x="1663" y="470"/>
                </a:lnTo>
                <a:lnTo>
                  <a:pt x="1709" y="460"/>
                </a:lnTo>
                <a:lnTo>
                  <a:pt x="1755" y="451"/>
                </a:lnTo>
                <a:lnTo>
                  <a:pt x="1800" y="444"/>
                </a:lnTo>
                <a:lnTo>
                  <a:pt x="1818" y="0"/>
                </a:lnTo>
                <a:close/>
                <a:moveTo>
                  <a:pt x="1678" y="1146"/>
                </a:moveTo>
                <a:lnTo>
                  <a:pt x="1724" y="1129"/>
                </a:lnTo>
                <a:lnTo>
                  <a:pt x="1770" y="1114"/>
                </a:lnTo>
                <a:lnTo>
                  <a:pt x="1815" y="1102"/>
                </a:lnTo>
                <a:lnTo>
                  <a:pt x="1862" y="1093"/>
                </a:lnTo>
                <a:lnTo>
                  <a:pt x="1908" y="1086"/>
                </a:lnTo>
                <a:lnTo>
                  <a:pt x="1955" y="1081"/>
                </a:lnTo>
                <a:lnTo>
                  <a:pt x="2001" y="1079"/>
                </a:lnTo>
                <a:lnTo>
                  <a:pt x="2047" y="1079"/>
                </a:lnTo>
                <a:lnTo>
                  <a:pt x="2093" y="1081"/>
                </a:lnTo>
                <a:lnTo>
                  <a:pt x="2139" y="1085"/>
                </a:lnTo>
                <a:lnTo>
                  <a:pt x="2184" y="1092"/>
                </a:lnTo>
                <a:lnTo>
                  <a:pt x="2228" y="1101"/>
                </a:lnTo>
                <a:lnTo>
                  <a:pt x="2273" y="1112"/>
                </a:lnTo>
                <a:lnTo>
                  <a:pt x="2317" y="1124"/>
                </a:lnTo>
                <a:lnTo>
                  <a:pt x="2359" y="1140"/>
                </a:lnTo>
                <a:lnTo>
                  <a:pt x="2402" y="1157"/>
                </a:lnTo>
                <a:lnTo>
                  <a:pt x="2442" y="1176"/>
                </a:lnTo>
                <a:lnTo>
                  <a:pt x="2482" y="1197"/>
                </a:lnTo>
                <a:lnTo>
                  <a:pt x="2523" y="1220"/>
                </a:lnTo>
                <a:lnTo>
                  <a:pt x="2561" y="1244"/>
                </a:lnTo>
                <a:lnTo>
                  <a:pt x="2598" y="1271"/>
                </a:lnTo>
                <a:lnTo>
                  <a:pt x="2634" y="1299"/>
                </a:lnTo>
                <a:lnTo>
                  <a:pt x="2667" y="1329"/>
                </a:lnTo>
                <a:lnTo>
                  <a:pt x="2701" y="1362"/>
                </a:lnTo>
                <a:lnTo>
                  <a:pt x="2732" y="1395"/>
                </a:lnTo>
                <a:lnTo>
                  <a:pt x="2762" y="1431"/>
                </a:lnTo>
                <a:lnTo>
                  <a:pt x="2790" y="1468"/>
                </a:lnTo>
                <a:lnTo>
                  <a:pt x="2817" y="1506"/>
                </a:lnTo>
                <a:lnTo>
                  <a:pt x="2842" y="1546"/>
                </a:lnTo>
                <a:lnTo>
                  <a:pt x="2865" y="1589"/>
                </a:lnTo>
                <a:lnTo>
                  <a:pt x="2886" y="1631"/>
                </a:lnTo>
                <a:lnTo>
                  <a:pt x="2905" y="1676"/>
                </a:lnTo>
                <a:lnTo>
                  <a:pt x="2922" y="1722"/>
                </a:lnTo>
                <a:lnTo>
                  <a:pt x="2936" y="1768"/>
                </a:lnTo>
                <a:lnTo>
                  <a:pt x="2948" y="1815"/>
                </a:lnTo>
                <a:lnTo>
                  <a:pt x="2957" y="1861"/>
                </a:lnTo>
                <a:lnTo>
                  <a:pt x="2965" y="1908"/>
                </a:lnTo>
                <a:lnTo>
                  <a:pt x="2969" y="1954"/>
                </a:lnTo>
                <a:lnTo>
                  <a:pt x="2971" y="2001"/>
                </a:lnTo>
                <a:lnTo>
                  <a:pt x="2971" y="2047"/>
                </a:lnTo>
                <a:lnTo>
                  <a:pt x="2969" y="2092"/>
                </a:lnTo>
                <a:lnTo>
                  <a:pt x="2965" y="2138"/>
                </a:lnTo>
                <a:lnTo>
                  <a:pt x="2958" y="2183"/>
                </a:lnTo>
                <a:lnTo>
                  <a:pt x="2949" y="2228"/>
                </a:lnTo>
                <a:lnTo>
                  <a:pt x="2939" y="2271"/>
                </a:lnTo>
                <a:lnTo>
                  <a:pt x="2926" y="2315"/>
                </a:lnTo>
                <a:lnTo>
                  <a:pt x="2911" y="2359"/>
                </a:lnTo>
                <a:lnTo>
                  <a:pt x="2893" y="2400"/>
                </a:lnTo>
                <a:lnTo>
                  <a:pt x="2874" y="2442"/>
                </a:lnTo>
                <a:lnTo>
                  <a:pt x="2854" y="2482"/>
                </a:lnTo>
                <a:lnTo>
                  <a:pt x="2830" y="2521"/>
                </a:lnTo>
                <a:lnTo>
                  <a:pt x="2806" y="2559"/>
                </a:lnTo>
                <a:lnTo>
                  <a:pt x="2779" y="2596"/>
                </a:lnTo>
                <a:lnTo>
                  <a:pt x="2751" y="2632"/>
                </a:lnTo>
                <a:lnTo>
                  <a:pt x="2721" y="2666"/>
                </a:lnTo>
                <a:lnTo>
                  <a:pt x="2688" y="2699"/>
                </a:lnTo>
                <a:lnTo>
                  <a:pt x="2655" y="2731"/>
                </a:lnTo>
                <a:lnTo>
                  <a:pt x="2619" y="2760"/>
                </a:lnTo>
                <a:lnTo>
                  <a:pt x="2582" y="2790"/>
                </a:lnTo>
                <a:lnTo>
                  <a:pt x="2544" y="2816"/>
                </a:lnTo>
                <a:lnTo>
                  <a:pt x="2504" y="2841"/>
                </a:lnTo>
                <a:lnTo>
                  <a:pt x="2461" y="2863"/>
                </a:lnTo>
                <a:lnTo>
                  <a:pt x="2419" y="2885"/>
                </a:lnTo>
                <a:lnTo>
                  <a:pt x="2374" y="2904"/>
                </a:lnTo>
                <a:lnTo>
                  <a:pt x="2328" y="2921"/>
                </a:lnTo>
                <a:lnTo>
                  <a:pt x="2282" y="2935"/>
                </a:lnTo>
                <a:lnTo>
                  <a:pt x="2235" y="2946"/>
                </a:lnTo>
                <a:lnTo>
                  <a:pt x="2189" y="2956"/>
                </a:lnTo>
                <a:lnTo>
                  <a:pt x="2143" y="2963"/>
                </a:lnTo>
                <a:lnTo>
                  <a:pt x="2096" y="2968"/>
                </a:lnTo>
                <a:lnTo>
                  <a:pt x="2050" y="2970"/>
                </a:lnTo>
                <a:lnTo>
                  <a:pt x="2003" y="2970"/>
                </a:lnTo>
                <a:lnTo>
                  <a:pt x="1958" y="2968"/>
                </a:lnTo>
                <a:lnTo>
                  <a:pt x="1913" y="2964"/>
                </a:lnTo>
                <a:lnTo>
                  <a:pt x="1867" y="2957"/>
                </a:lnTo>
                <a:lnTo>
                  <a:pt x="1822" y="2948"/>
                </a:lnTo>
                <a:lnTo>
                  <a:pt x="1779" y="2937"/>
                </a:lnTo>
                <a:lnTo>
                  <a:pt x="1735" y="2925"/>
                </a:lnTo>
                <a:lnTo>
                  <a:pt x="1692" y="2909"/>
                </a:lnTo>
                <a:lnTo>
                  <a:pt x="1650" y="2893"/>
                </a:lnTo>
                <a:lnTo>
                  <a:pt x="1608" y="2874"/>
                </a:lnTo>
                <a:lnTo>
                  <a:pt x="1568" y="2852"/>
                </a:lnTo>
                <a:lnTo>
                  <a:pt x="1529" y="2830"/>
                </a:lnTo>
                <a:lnTo>
                  <a:pt x="1491" y="2805"/>
                </a:lnTo>
                <a:lnTo>
                  <a:pt x="1454" y="2778"/>
                </a:lnTo>
                <a:lnTo>
                  <a:pt x="1418" y="2749"/>
                </a:lnTo>
                <a:lnTo>
                  <a:pt x="1383" y="2719"/>
                </a:lnTo>
                <a:lnTo>
                  <a:pt x="1351" y="2688"/>
                </a:lnTo>
                <a:lnTo>
                  <a:pt x="1320" y="2654"/>
                </a:lnTo>
                <a:lnTo>
                  <a:pt x="1289" y="2618"/>
                </a:lnTo>
                <a:lnTo>
                  <a:pt x="1260" y="2581"/>
                </a:lnTo>
                <a:lnTo>
                  <a:pt x="1235" y="2542"/>
                </a:lnTo>
                <a:lnTo>
                  <a:pt x="1209" y="2502"/>
                </a:lnTo>
                <a:lnTo>
                  <a:pt x="1187" y="2461"/>
                </a:lnTo>
                <a:lnTo>
                  <a:pt x="1165" y="2417"/>
                </a:lnTo>
                <a:lnTo>
                  <a:pt x="1146" y="2372"/>
                </a:lnTo>
                <a:lnTo>
                  <a:pt x="1129" y="2326"/>
                </a:lnTo>
                <a:lnTo>
                  <a:pt x="1115" y="2280"/>
                </a:lnTo>
                <a:lnTo>
                  <a:pt x="1104" y="2235"/>
                </a:lnTo>
                <a:lnTo>
                  <a:pt x="1094" y="2189"/>
                </a:lnTo>
                <a:lnTo>
                  <a:pt x="1087" y="2142"/>
                </a:lnTo>
                <a:lnTo>
                  <a:pt x="1082" y="2096"/>
                </a:lnTo>
                <a:lnTo>
                  <a:pt x="1080" y="2049"/>
                </a:lnTo>
                <a:lnTo>
                  <a:pt x="1080" y="2003"/>
                </a:lnTo>
                <a:lnTo>
                  <a:pt x="1082" y="1957"/>
                </a:lnTo>
                <a:lnTo>
                  <a:pt x="1087" y="1911"/>
                </a:lnTo>
                <a:lnTo>
                  <a:pt x="1094" y="1866"/>
                </a:lnTo>
                <a:lnTo>
                  <a:pt x="1101" y="1822"/>
                </a:lnTo>
                <a:lnTo>
                  <a:pt x="1113" y="1777"/>
                </a:lnTo>
                <a:lnTo>
                  <a:pt x="1126" y="1733"/>
                </a:lnTo>
                <a:lnTo>
                  <a:pt x="1141" y="1691"/>
                </a:lnTo>
                <a:lnTo>
                  <a:pt x="1157" y="1649"/>
                </a:lnTo>
                <a:lnTo>
                  <a:pt x="1176" y="1608"/>
                </a:lnTo>
                <a:lnTo>
                  <a:pt x="1198" y="1568"/>
                </a:lnTo>
                <a:lnTo>
                  <a:pt x="1220" y="1528"/>
                </a:lnTo>
                <a:lnTo>
                  <a:pt x="1246" y="1490"/>
                </a:lnTo>
                <a:lnTo>
                  <a:pt x="1272" y="1453"/>
                </a:lnTo>
                <a:lnTo>
                  <a:pt x="1301" y="1418"/>
                </a:lnTo>
                <a:lnTo>
                  <a:pt x="1331" y="1383"/>
                </a:lnTo>
                <a:lnTo>
                  <a:pt x="1362" y="1349"/>
                </a:lnTo>
                <a:lnTo>
                  <a:pt x="1397" y="1318"/>
                </a:lnTo>
                <a:lnTo>
                  <a:pt x="1432" y="1288"/>
                </a:lnTo>
                <a:lnTo>
                  <a:pt x="1469" y="1260"/>
                </a:lnTo>
                <a:lnTo>
                  <a:pt x="1508" y="1233"/>
                </a:lnTo>
                <a:lnTo>
                  <a:pt x="1548" y="1208"/>
                </a:lnTo>
                <a:lnTo>
                  <a:pt x="1589" y="1185"/>
                </a:lnTo>
                <a:lnTo>
                  <a:pt x="1633" y="1165"/>
                </a:lnTo>
                <a:lnTo>
                  <a:pt x="1678" y="1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Freeform 16"/>
          <p:cNvSpPr>
            <a:spLocks noEditPoints="1"/>
          </p:cNvSpPr>
          <p:nvPr/>
        </p:nvSpPr>
        <p:spPr bwMode="auto">
          <a:xfrm rot="17100000">
            <a:off x="3408045" y="2633663"/>
            <a:ext cx="1017587" cy="1017588"/>
          </a:xfrm>
          <a:custGeom>
            <a:avLst/>
            <a:gdLst>
              <a:gd name="T0" fmla="*/ 1274 w 2651"/>
              <a:gd name="T1" fmla="*/ 2321 h 2651"/>
              <a:gd name="T2" fmla="*/ 1111 w 2651"/>
              <a:gd name="T3" fmla="*/ 2300 h 2651"/>
              <a:gd name="T4" fmla="*/ 955 w 2651"/>
              <a:gd name="T5" fmla="*/ 2251 h 2651"/>
              <a:gd name="T6" fmla="*/ 556 w 2651"/>
              <a:gd name="T7" fmla="*/ 1959 h 2651"/>
              <a:gd name="T8" fmla="*/ 459 w 2651"/>
              <a:gd name="T9" fmla="*/ 1817 h 2651"/>
              <a:gd name="T10" fmla="*/ 75 w 2651"/>
              <a:gd name="T11" fmla="*/ 1765 h 2651"/>
              <a:gd name="T12" fmla="*/ 338 w 2651"/>
              <a:gd name="T13" fmla="*/ 1192 h 2651"/>
              <a:gd name="T14" fmla="*/ 373 w 2651"/>
              <a:gd name="T15" fmla="*/ 1032 h 2651"/>
              <a:gd name="T16" fmla="*/ 375 w 2651"/>
              <a:gd name="T17" fmla="*/ 402 h 2651"/>
              <a:gd name="T18" fmla="*/ 764 w 2651"/>
              <a:gd name="T19" fmla="*/ 501 h 2651"/>
              <a:gd name="T20" fmla="*/ 903 w 2651"/>
              <a:gd name="T21" fmla="*/ 423 h 2651"/>
              <a:gd name="T22" fmla="*/ 1378 w 2651"/>
              <a:gd name="T23" fmla="*/ 330 h 2651"/>
              <a:gd name="T24" fmla="*/ 1542 w 2651"/>
              <a:gd name="T25" fmla="*/ 352 h 2651"/>
              <a:gd name="T26" fmla="*/ 1700 w 2651"/>
              <a:gd name="T27" fmla="*/ 402 h 2651"/>
              <a:gd name="T28" fmla="*/ 2096 w 2651"/>
              <a:gd name="T29" fmla="*/ 692 h 2651"/>
              <a:gd name="T30" fmla="*/ 2195 w 2651"/>
              <a:gd name="T31" fmla="*/ 835 h 2651"/>
              <a:gd name="T32" fmla="*/ 2577 w 2651"/>
              <a:gd name="T33" fmla="*/ 891 h 2651"/>
              <a:gd name="T34" fmla="*/ 2314 w 2651"/>
              <a:gd name="T35" fmla="*/ 1459 h 2651"/>
              <a:gd name="T36" fmla="*/ 2279 w 2651"/>
              <a:gd name="T37" fmla="*/ 1621 h 2651"/>
              <a:gd name="T38" fmla="*/ 2277 w 2651"/>
              <a:gd name="T39" fmla="*/ 2249 h 2651"/>
              <a:gd name="T40" fmla="*/ 1888 w 2651"/>
              <a:gd name="T41" fmla="*/ 2149 h 2651"/>
              <a:gd name="T42" fmla="*/ 1751 w 2651"/>
              <a:gd name="T43" fmla="*/ 2227 h 2651"/>
              <a:gd name="T44" fmla="*/ 1378 w 2651"/>
              <a:gd name="T45" fmla="*/ 820 h 2651"/>
              <a:gd name="T46" fmla="*/ 1477 w 2651"/>
              <a:gd name="T47" fmla="*/ 840 h 2651"/>
              <a:gd name="T48" fmla="*/ 1568 w 2651"/>
              <a:gd name="T49" fmla="*/ 880 h 2651"/>
              <a:gd name="T50" fmla="*/ 1649 w 2651"/>
              <a:gd name="T51" fmla="*/ 934 h 2651"/>
              <a:gd name="T52" fmla="*/ 1718 w 2651"/>
              <a:gd name="T53" fmla="*/ 1003 h 2651"/>
              <a:gd name="T54" fmla="*/ 1773 w 2651"/>
              <a:gd name="T55" fmla="*/ 1083 h 2651"/>
              <a:gd name="T56" fmla="*/ 1811 w 2651"/>
              <a:gd name="T57" fmla="*/ 1175 h 2651"/>
              <a:gd name="T58" fmla="*/ 1831 w 2651"/>
              <a:gd name="T59" fmla="*/ 1273 h 2651"/>
              <a:gd name="T60" fmla="*/ 1831 w 2651"/>
              <a:gd name="T61" fmla="*/ 1378 h 2651"/>
              <a:gd name="T62" fmla="*/ 1811 w 2651"/>
              <a:gd name="T63" fmla="*/ 1476 h 2651"/>
              <a:gd name="T64" fmla="*/ 1773 w 2651"/>
              <a:gd name="T65" fmla="*/ 1568 h 2651"/>
              <a:gd name="T66" fmla="*/ 1718 w 2651"/>
              <a:gd name="T67" fmla="*/ 1648 h 2651"/>
              <a:gd name="T68" fmla="*/ 1649 w 2651"/>
              <a:gd name="T69" fmla="*/ 1718 h 2651"/>
              <a:gd name="T70" fmla="*/ 1568 w 2651"/>
              <a:gd name="T71" fmla="*/ 1771 h 2651"/>
              <a:gd name="T72" fmla="*/ 1477 w 2651"/>
              <a:gd name="T73" fmla="*/ 1811 h 2651"/>
              <a:gd name="T74" fmla="*/ 1378 w 2651"/>
              <a:gd name="T75" fmla="*/ 1831 h 2651"/>
              <a:gd name="T76" fmla="*/ 1274 w 2651"/>
              <a:gd name="T77" fmla="*/ 1831 h 2651"/>
              <a:gd name="T78" fmla="*/ 1175 w 2651"/>
              <a:gd name="T79" fmla="*/ 1811 h 2651"/>
              <a:gd name="T80" fmla="*/ 1085 w 2651"/>
              <a:gd name="T81" fmla="*/ 1771 h 2651"/>
              <a:gd name="T82" fmla="*/ 1003 w 2651"/>
              <a:gd name="T83" fmla="*/ 1718 h 2651"/>
              <a:gd name="T84" fmla="*/ 935 w 2651"/>
              <a:gd name="T85" fmla="*/ 1648 h 2651"/>
              <a:gd name="T86" fmla="*/ 880 w 2651"/>
              <a:gd name="T87" fmla="*/ 1568 h 2651"/>
              <a:gd name="T88" fmla="*/ 842 w 2651"/>
              <a:gd name="T89" fmla="*/ 1476 h 2651"/>
              <a:gd name="T90" fmla="*/ 820 w 2651"/>
              <a:gd name="T91" fmla="*/ 1378 h 2651"/>
              <a:gd name="T92" fmla="*/ 820 w 2651"/>
              <a:gd name="T93" fmla="*/ 1273 h 2651"/>
              <a:gd name="T94" fmla="*/ 842 w 2651"/>
              <a:gd name="T95" fmla="*/ 1175 h 2651"/>
              <a:gd name="T96" fmla="*/ 880 w 2651"/>
              <a:gd name="T97" fmla="*/ 1083 h 2651"/>
              <a:gd name="T98" fmla="*/ 935 w 2651"/>
              <a:gd name="T99" fmla="*/ 1003 h 2651"/>
              <a:gd name="T100" fmla="*/ 1003 w 2651"/>
              <a:gd name="T101" fmla="*/ 934 h 2651"/>
              <a:gd name="T102" fmla="*/ 1085 w 2651"/>
              <a:gd name="T103" fmla="*/ 880 h 2651"/>
              <a:gd name="T104" fmla="*/ 1175 w 2651"/>
              <a:gd name="T105" fmla="*/ 840 h 2651"/>
              <a:gd name="T106" fmla="*/ 1274 w 2651"/>
              <a:gd name="T107" fmla="*/ 820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1" h="2651">
                <a:moveTo>
                  <a:pt x="1718" y="2243"/>
                </a:moveTo>
                <a:lnTo>
                  <a:pt x="1765" y="2576"/>
                </a:lnTo>
                <a:lnTo>
                  <a:pt x="1345" y="2651"/>
                </a:lnTo>
                <a:lnTo>
                  <a:pt x="1274" y="2321"/>
                </a:lnTo>
                <a:lnTo>
                  <a:pt x="1233" y="2319"/>
                </a:lnTo>
                <a:lnTo>
                  <a:pt x="1192" y="2313"/>
                </a:lnTo>
                <a:lnTo>
                  <a:pt x="1152" y="2307"/>
                </a:lnTo>
                <a:lnTo>
                  <a:pt x="1111" y="2300"/>
                </a:lnTo>
                <a:lnTo>
                  <a:pt x="1072" y="2290"/>
                </a:lnTo>
                <a:lnTo>
                  <a:pt x="1032" y="2278"/>
                </a:lnTo>
                <a:lnTo>
                  <a:pt x="994" y="2265"/>
                </a:lnTo>
                <a:lnTo>
                  <a:pt x="955" y="2251"/>
                </a:lnTo>
                <a:lnTo>
                  <a:pt x="752" y="2520"/>
                </a:lnTo>
                <a:lnTo>
                  <a:pt x="402" y="2276"/>
                </a:lnTo>
                <a:lnTo>
                  <a:pt x="585" y="1993"/>
                </a:lnTo>
                <a:lnTo>
                  <a:pt x="556" y="1959"/>
                </a:lnTo>
                <a:lnTo>
                  <a:pt x="528" y="1924"/>
                </a:lnTo>
                <a:lnTo>
                  <a:pt x="503" y="1888"/>
                </a:lnTo>
                <a:lnTo>
                  <a:pt x="478" y="1850"/>
                </a:lnTo>
                <a:lnTo>
                  <a:pt x="459" y="1817"/>
                </a:lnTo>
                <a:lnTo>
                  <a:pt x="441" y="1784"/>
                </a:lnTo>
                <a:lnTo>
                  <a:pt x="424" y="1751"/>
                </a:lnTo>
                <a:lnTo>
                  <a:pt x="409" y="1718"/>
                </a:lnTo>
                <a:lnTo>
                  <a:pt x="75" y="1765"/>
                </a:lnTo>
                <a:lnTo>
                  <a:pt x="0" y="1344"/>
                </a:lnTo>
                <a:lnTo>
                  <a:pt x="330" y="1273"/>
                </a:lnTo>
                <a:lnTo>
                  <a:pt x="334" y="1233"/>
                </a:lnTo>
                <a:lnTo>
                  <a:pt x="338" y="1192"/>
                </a:lnTo>
                <a:lnTo>
                  <a:pt x="345" y="1151"/>
                </a:lnTo>
                <a:lnTo>
                  <a:pt x="353" y="1111"/>
                </a:lnTo>
                <a:lnTo>
                  <a:pt x="362" y="1071"/>
                </a:lnTo>
                <a:lnTo>
                  <a:pt x="373" y="1032"/>
                </a:lnTo>
                <a:lnTo>
                  <a:pt x="386" y="993"/>
                </a:lnTo>
                <a:lnTo>
                  <a:pt x="401" y="955"/>
                </a:lnTo>
                <a:lnTo>
                  <a:pt x="131" y="752"/>
                </a:lnTo>
                <a:lnTo>
                  <a:pt x="375" y="402"/>
                </a:lnTo>
                <a:lnTo>
                  <a:pt x="658" y="584"/>
                </a:lnTo>
                <a:lnTo>
                  <a:pt x="692" y="556"/>
                </a:lnTo>
                <a:lnTo>
                  <a:pt x="728" y="528"/>
                </a:lnTo>
                <a:lnTo>
                  <a:pt x="764" y="501"/>
                </a:lnTo>
                <a:lnTo>
                  <a:pt x="802" y="477"/>
                </a:lnTo>
                <a:lnTo>
                  <a:pt x="835" y="458"/>
                </a:lnTo>
                <a:lnTo>
                  <a:pt x="869" y="440"/>
                </a:lnTo>
                <a:lnTo>
                  <a:pt x="903" y="423"/>
                </a:lnTo>
                <a:lnTo>
                  <a:pt x="937" y="407"/>
                </a:lnTo>
                <a:lnTo>
                  <a:pt x="891" y="74"/>
                </a:lnTo>
                <a:lnTo>
                  <a:pt x="1306" y="0"/>
                </a:lnTo>
                <a:lnTo>
                  <a:pt x="1378" y="330"/>
                </a:lnTo>
                <a:lnTo>
                  <a:pt x="1419" y="332"/>
                </a:lnTo>
                <a:lnTo>
                  <a:pt x="1461" y="338"/>
                </a:lnTo>
                <a:lnTo>
                  <a:pt x="1501" y="343"/>
                </a:lnTo>
                <a:lnTo>
                  <a:pt x="1542" y="352"/>
                </a:lnTo>
                <a:lnTo>
                  <a:pt x="1582" y="363"/>
                </a:lnTo>
                <a:lnTo>
                  <a:pt x="1622" y="374"/>
                </a:lnTo>
                <a:lnTo>
                  <a:pt x="1662" y="387"/>
                </a:lnTo>
                <a:lnTo>
                  <a:pt x="1700" y="402"/>
                </a:lnTo>
                <a:lnTo>
                  <a:pt x="1904" y="133"/>
                </a:lnTo>
                <a:lnTo>
                  <a:pt x="2249" y="375"/>
                </a:lnTo>
                <a:lnTo>
                  <a:pt x="2067" y="658"/>
                </a:lnTo>
                <a:lnTo>
                  <a:pt x="2096" y="692"/>
                </a:lnTo>
                <a:lnTo>
                  <a:pt x="2123" y="726"/>
                </a:lnTo>
                <a:lnTo>
                  <a:pt x="2150" y="763"/>
                </a:lnTo>
                <a:lnTo>
                  <a:pt x="2174" y="801"/>
                </a:lnTo>
                <a:lnTo>
                  <a:pt x="2195" y="835"/>
                </a:lnTo>
                <a:lnTo>
                  <a:pt x="2213" y="868"/>
                </a:lnTo>
                <a:lnTo>
                  <a:pt x="2229" y="902"/>
                </a:lnTo>
                <a:lnTo>
                  <a:pt x="2245" y="937"/>
                </a:lnTo>
                <a:lnTo>
                  <a:pt x="2577" y="891"/>
                </a:lnTo>
                <a:lnTo>
                  <a:pt x="2651" y="1306"/>
                </a:lnTo>
                <a:lnTo>
                  <a:pt x="2322" y="1376"/>
                </a:lnTo>
                <a:lnTo>
                  <a:pt x="2319" y="1419"/>
                </a:lnTo>
                <a:lnTo>
                  <a:pt x="2314" y="1459"/>
                </a:lnTo>
                <a:lnTo>
                  <a:pt x="2308" y="1501"/>
                </a:lnTo>
                <a:lnTo>
                  <a:pt x="2300" y="1541"/>
                </a:lnTo>
                <a:lnTo>
                  <a:pt x="2290" y="1582"/>
                </a:lnTo>
                <a:lnTo>
                  <a:pt x="2279" y="1621"/>
                </a:lnTo>
                <a:lnTo>
                  <a:pt x="2265" y="1661"/>
                </a:lnTo>
                <a:lnTo>
                  <a:pt x="2251" y="1700"/>
                </a:lnTo>
                <a:lnTo>
                  <a:pt x="2518" y="1902"/>
                </a:lnTo>
                <a:lnTo>
                  <a:pt x="2277" y="2249"/>
                </a:lnTo>
                <a:lnTo>
                  <a:pt x="1994" y="2066"/>
                </a:lnTo>
                <a:lnTo>
                  <a:pt x="1961" y="2095"/>
                </a:lnTo>
                <a:lnTo>
                  <a:pt x="1925" y="2123"/>
                </a:lnTo>
                <a:lnTo>
                  <a:pt x="1888" y="2149"/>
                </a:lnTo>
                <a:lnTo>
                  <a:pt x="1850" y="2174"/>
                </a:lnTo>
                <a:lnTo>
                  <a:pt x="1818" y="2193"/>
                </a:lnTo>
                <a:lnTo>
                  <a:pt x="1785" y="2211"/>
                </a:lnTo>
                <a:lnTo>
                  <a:pt x="1751" y="2227"/>
                </a:lnTo>
                <a:lnTo>
                  <a:pt x="1718" y="2243"/>
                </a:lnTo>
                <a:close/>
                <a:moveTo>
                  <a:pt x="1326" y="818"/>
                </a:moveTo>
                <a:lnTo>
                  <a:pt x="1352" y="819"/>
                </a:lnTo>
                <a:lnTo>
                  <a:pt x="1378" y="820"/>
                </a:lnTo>
                <a:lnTo>
                  <a:pt x="1403" y="824"/>
                </a:lnTo>
                <a:lnTo>
                  <a:pt x="1428" y="828"/>
                </a:lnTo>
                <a:lnTo>
                  <a:pt x="1453" y="834"/>
                </a:lnTo>
                <a:lnTo>
                  <a:pt x="1477" y="840"/>
                </a:lnTo>
                <a:lnTo>
                  <a:pt x="1501" y="848"/>
                </a:lnTo>
                <a:lnTo>
                  <a:pt x="1523" y="858"/>
                </a:lnTo>
                <a:lnTo>
                  <a:pt x="1546" y="868"/>
                </a:lnTo>
                <a:lnTo>
                  <a:pt x="1568" y="880"/>
                </a:lnTo>
                <a:lnTo>
                  <a:pt x="1589" y="892"/>
                </a:lnTo>
                <a:lnTo>
                  <a:pt x="1609" y="904"/>
                </a:lnTo>
                <a:lnTo>
                  <a:pt x="1630" y="919"/>
                </a:lnTo>
                <a:lnTo>
                  <a:pt x="1649" y="934"/>
                </a:lnTo>
                <a:lnTo>
                  <a:pt x="1668" y="950"/>
                </a:lnTo>
                <a:lnTo>
                  <a:pt x="1685" y="967"/>
                </a:lnTo>
                <a:lnTo>
                  <a:pt x="1702" y="985"/>
                </a:lnTo>
                <a:lnTo>
                  <a:pt x="1718" y="1003"/>
                </a:lnTo>
                <a:lnTo>
                  <a:pt x="1732" y="1022"/>
                </a:lnTo>
                <a:lnTo>
                  <a:pt x="1747" y="1042"/>
                </a:lnTo>
                <a:lnTo>
                  <a:pt x="1760" y="1062"/>
                </a:lnTo>
                <a:lnTo>
                  <a:pt x="1773" y="1083"/>
                </a:lnTo>
                <a:lnTo>
                  <a:pt x="1784" y="1106"/>
                </a:lnTo>
                <a:lnTo>
                  <a:pt x="1794" y="1128"/>
                </a:lnTo>
                <a:lnTo>
                  <a:pt x="1803" y="1151"/>
                </a:lnTo>
                <a:lnTo>
                  <a:pt x="1811" y="1175"/>
                </a:lnTo>
                <a:lnTo>
                  <a:pt x="1818" y="1198"/>
                </a:lnTo>
                <a:lnTo>
                  <a:pt x="1823" y="1223"/>
                </a:lnTo>
                <a:lnTo>
                  <a:pt x="1828" y="1248"/>
                </a:lnTo>
                <a:lnTo>
                  <a:pt x="1831" y="1273"/>
                </a:lnTo>
                <a:lnTo>
                  <a:pt x="1833" y="1299"/>
                </a:lnTo>
                <a:lnTo>
                  <a:pt x="1833" y="1326"/>
                </a:lnTo>
                <a:lnTo>
                  <a:pt x="1833" y="1352"/>
                </a:lnTo>
                <a:lnTo>
                  <a:pt x="1831" y="1378"/>
                </a:lnTo>
                <a:lnTo>
                  <a:pt x="1828" y="1403"/>
                </a:lnTo>
                <a:lnTo>
                  <a:pt x="1823" y="1428"/>
                </a:lnTo>
                <a:lnTo>
                  <a:pt x="1818" y="1452"/>
                </a:lnTo>
                <a:lnTo>
                  <a:pt x="1811" y="1476"/>
                </a:lnTo>
                <a:lnTo>
                  <a:pt x="1803" y="1501"/>
                </a:lnTo>
                <a:lnTo>
                  <a:pt x="1794" y="1523"/>
                </a:lnTo>
                <a:lnTo>
                  <a:pt x="1784" y="1545"/>
                </a:lnTo>
                <a:lnTo>
                  <a:pt x="1773" y="1568"/>
                </a:lnTo>
                <a:lnTo>
                  <a:pt x="1760" y="1589"/>
                </a:lnTo>
                <a:lnTo>
                  <a:pt x="1747" y="1609"/>
                </a:lnTo>
                <a:lnTo>
                  <a:pt x="1732" y="1629"/>
                </a:lnTo>
                <a:lnTo>
                  <a:pt x="1718" y="1648"/>
                </a:lnTo>
                <a:lnTo>
                  <a:pt x="1702" y="1667"/>
                </a:lnTo>
                <a:lnTo>
                  <a:pt x="1685" y="1684"/>
                </a:lnTo>
                <a:lnTo>
                  <a:pt x="1668" y="1701"/>
                </a:lnTo>
                <a:lnTo>
                  <a:pt x="1649" y="1718"/>
                </a:lnTo>
                <a:lnTo>
                  <a:pt x="1630" y="1732"/>
                </a:lnTo>
                <a:lnTo>
                  <a:pt x="1609" y="1747"/>
                </a:lnTo>
                <a:lnTo>
                  <a:pt x="1589" y="1760"/>
                </a:lnTo>
                <a:lnTo>
                  <a:pt x="1568" y="1771"/>
                </a:lnTo>
                <a:lnTo>
                  <a:pt x="1546" y="1783"/>
                </a:lnTo>
                <a:lnTo>
                  <a:pt x="1523" y="1794"/>
                </a:lnTo>
                <a:lnTo>
                  <a:pt x="1501" y="1803"/>
                </a:lnTo>
                <a:lnTo>
                  <a:pt x="1477" y="1811"/>
                </a:lnTo>
                <a:lnTo>
                  <a:pt x="1453" y="1817"/>
                </a:lnTo>
                <a:lnTo>
                  <a:pt x="1428" y="1823"/>
                </a:lnTo>
                <a:lnTo>
                  <a:pt x="1403" y="1827"/>
                </a:lnTo>
                <a:lnTo>
                  <a:pt x="1378" y="1831"/>
                </a:lnTo>
                <a:lnTo>
                  <a:pt x="1352" y="1833"/>
                </a:lnTo>
                <a:lnTo>
                  <a:pt x="1326" y="1833"/>
                </a:lnTo>
                <a:lnTo>
                  <a:pt x="1299" y="1833"/>
                </a:lnTo>
                <a:lnTo>
                  <a:pt x="1274" y="1831"/>
                </a:lnTo>
                <a:lnTo>
                  <a:pt x="1249" y="1827"/>
                </a:lnTo>
                <a:lnTo>
                  <a:pt x="1223" y="1823"/>
                </a:lnTo>
                <a:lnTo>
                  <a:pt x="1199" y="1817"/>
                </a:lnTo>
                <a:lnTo>
                  <a:pt x="1175" y="1811"/>
                </a:lnTo>
                <a:lnTo>
                  <a:pt x="1152" y="1803"/>
                </a:lnTo>
                <a:lnTo>
                  <a:pt x="1128" y="1794"/>
                </a:lnTo>
                <a:lnTo>
                  <a:pt x="1106" y="1783"/>
                </a:lnTo>
                <a:lnTo>
                  <a:pt x="1085" y="1771"/>
                </a:lnTo>
                <a:lnTo>
                  <a:pt x="1063" y="1760"/>
                </a:lnTo>
                <a:lnTo>
                  <a:pt x="1042" y="1747"/>
                </a:lnTo>
                <a:lnTo>
                  <a:pt x="1022" y="1732"/>
                </a:lnTo>
                <a:lnTo>
                  <a:pt x="1003" y="1718"/>
                </a:lnTo>
                <a:lnTo>
                  <a:pt x="985" y="1701"/>
                </a:lnTo>
                <a:lnTo>
                  <a:pt x="967" y="1684"/>
                </a:lnTo>
                <a:lnTo>
                  <a:pt x="950" y="1667"/>
                </a:lnTo>
                <a:lnTo>
                  <a:pt x="935" y="1648"/>
                </a:lnTo>
                <a:lnTo>
                  <a:pt x="919" y="1629"/>
                </a:lnTo>
                <a:lnTo>
                  <a:pt x="905" y="1609"/>
                </a:lnTo>
                <a:lnTo>
                  <a:pt x="892" y="1589"/>
                </a:lnTo>
                <a:lnTo>
                  <a:pt x="880" y="1568"/>
                </a:lnTo>
                <a:lnTo>
                  <a:pt x="869" y="1545"/>
                </a:lnTo>
                <a:lnTo>
                  <a:pt x="858" y="1523"/>
                </a:lnTo>
                <a:lnTo>
                  <a:pt x="849" y="1501"/>
                </a:lnTo>
                <a:lnTo>
                  <a:pt x="842" y="1476"/>
                </a:lnTo>
                <a:lnTo>
                  <a:pt x="834" y="1452"/>
                </a:lnTo>
                <a:lnTo>
                  <a:pt x="828" y="1428"/>
                </a:lnTo>
                <a:lnTo>
                  <a:pt x="824" y="1403"/>
                </a:lnTo>
                <a:lnTo>
                  <a:pt x="820" y="1378"/>
                </a:lnTo>
                <a:lnTo>
                  <a:pt x="819" y="1352"/>
                </a:lnTo>
                <a:lnTo>
                  <a:pt x="818" y="1326"/>
                </a:lnTo>
                <a:lnTo>
                  <a:pt x="819" y="1299"/>
                </a:lnTo>
                <a:lnTo>
                  <a:pt x="820" y="1273"/>
                </a:lnTo>
                <a:lnTo>
                  <a:pt x="824" y="1248"/>
                </a:lnTo>
                <a:lnTo>
                  <a:pt x="828" y="1223"/>
                </a:lnTo>
                <a:lnTo>
                  <a:pt x="834" y="1198"/>
                </a:lnTo>
                <a:lnTo>
                  <a:pt x="842" y="1175"/>
                </a:lnTo>
                <a:lnTo>
                  <a:pt x="849" y="1151"/>
                </a:lnTo>
                <a:lnTo>
                  <a:pt x="858" y="1128"/>
                </a:lnTo>
                <a:lnTo>
                  <a:pt x="869" y="1106"/>
                </a:lnTo>
                <a:lnTo>
                  <a:pt x="880" y="1083"/>
                </a:lnTo>
                <a:lnTo>
                  <a:pt x="892" y="1062"/>
                </a:lnTo>
                <a:lnTo>
                  <a:pt x="905" y="1042"/>
                </a:lnTo>
                <a:lnTo>
                  <a:pt x="919" y="1022"/>
                </a:lnTo>
                <a:lnTo>
                  <a:pt x="935" y="1003"/>
                </a:lnTo>
                <a:lnTo>
                  <a:pt x="950" y="985"/>
                </a:lnTo>
                <a:lnTo>
                  <a:pt x="967" y="967"/>
                </a:lnTo>
                <a:lnTo>
                  <a:pt x="985" y="950"/>
                </a:lnTo>
                <a:lnTo>
                  <a:pt x="1003" y="934"/>
                </a:lnTo>
                <a:lnTo>
                  <a:pt x="1022" y="919"/>
                </a:lnTo>
                <a:lnTo>
                  <a:pt x="1042" y="904"/>
                </a:lnTo>
                <a:lnTo>
                  <a:pt x="1063" y="892"/>
                </a:lnTo>
                <a:lnTo>
                  <a:pt x="1085" y="880"/>
                </a:lnTo>
                <a:lnTo>
                  <a:pt x="1106" y="868"/>
                </a:lnTo>
                <a:lnTo>
                  <a:pt x="1128" y="858"/>
                </a:lnTo>
                <a:lnTo>
                  <a:pt x="1152" y="848"/>
                </a:lnTo>
                <a:lnTo>
                  <a:pt x="1175" y="840"/>
                </a:lnTo>
                <a:lnTo>
                  <a:pt x="1199" y="834"/>
                </a:lnTo>
                <a:lnTo>
                  <a:pt x="1223" y="828"/>
                </a:lnTo>
                <a:lnTo>
                  <a:pt x="1249" y="824"/>
                </a:lnTo>
                <a:lnTo>
                  <a:pt x="1274" y="820"/>
                </a:lnTo>
                <a:lnTo>
                  <a:pt x="1299" y="819"/>
                </a:lnTo>
                <a:lnTo>
                  <a:pt x="1326" y="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Freeform 17"/>
          <p:cNvSpPr>
            <a:spLocks noEditPoints="1"/>
          </p:cNvSpPr>
          <p:nvPr/>
        </p:nvSpPr>
        <p:spPr bwMode="auto">
          <a:xfrm rot="17100000">
            <a:off x="1498600" y="2751138"/>
            <a:ext cx="1266825" cy="1266825"/>
          </a:xfrm>
          <a:custGeom>
            <a:avLst/>
            <a:gdLst>
              <a:gd name="T0" fmla="*/ 1389 w 3303"/>
              <a:gd name="T1" fmla="*/ 2889 h 3302"/>
              <a:gd name="T2" fmla="*/ 1228 w 3303"/>
              <a:gd name="T3" fmla="*/ 2844 h 3302"/>
              <a:gd name="T4" fmla="*/ 1075 w 3303"/>
              <a:gd name="T5" fmla="*/ 2778 h 3302"/>
              <a:gd name="T6" fmla="*/ 932 w 3303"/>
              <a:gd name="T7" fmla="*/ 2692 h 3302"/>
              <a:gd name="T8" fmla="*/ 570 w 3303"/>
              <a:gd name="T9" fmla="*/ 2310 h 3302"/>
              <a:gd name="T10" fmla="*/ 489 w 3303"/>
              <a:gd name="T11" fmla="*/ 2150 h 3302"/>
              <a:gd name="T12" fmla="*/ 434 w 3303"/>
              <a:gd name="T13" fmla="*/ 1998 h 3302"/>
              <a:gd name="T14" fmla="*/ 0 w 3303"/>
              <a:gd name="T15" fmla="*/ 1864 h 3302"/>
              <a:gd name="T16" fmla="*/ 428 w 3303"/>
              <a:gd name="T17" fmla="*/ 1325 h 3302"/>
              <a:gd name="T18" fmla="*/ 482 w 3303"/>
              <a:gd name="T19" fmla="*/ 1167 h 3302"/>
              <a:gd name="T20" fmla="*/ 556 w 3303"/>
              <a:gd name="T21" fmla="*/ 1017 h 3302"/>
              <a:gd name="T22" fmla="*/ 634 w 3303"/>
              <a:gd name="T23" fmla="*/ 332 h 3302"/>
              <a:gd name="T24" fmla="*/ 1054 w 3303"/>
              <a:gd name="T25" fmla="*/ 536 h 3302"/>
              <a:gd name="T26" fmla="*/ 1215 w 3303"/>
              <a:gd name="T27" fmla="*/ 463 h 3302"/>
              <a:gd name="T28" fmla="*/ 1366 w 3303"/>
              <a:gd name="T29" fmla="*/ 418 h 3302"/>
              <a:gd name="T30" fmla="*/ 1879 w 3303"/>
              <a:gd name="T31" fmla="*/ 406 h 3302"/>
              <a:gd name="T32" fmla="*/ 2042 w 3303"/>
              <a:gd name="T33" fmla="*/ 447 h 3302"/>
              <a:gd name="T34" fmla="*/ 2199 w 3303"/>
              <a:gd name="T35" fmla="*/ 510 h 3302"/>
              <a:gd name="T36" fmla="*/ 2345 w 3303"/>
              <a:gd name="T37" fmla="*/ 593 h 3302"/>
              <a:gd name="T38" fmla="*/ 2712 w 3303"/>
              <a:gd name="T39" fmla="*/ 961 h 3302"/>
              <a:gd name="T40" fmla="*/ 2798 w 3303"/>
              <a:gd name="T41" fmla="*/ 1119 h 3302"/>
              <a:gd name="T42" fmla="*/ 2860 w 3303"/>
              <a:gd name="T43" fmla="*/ 1275 h 3302"/>
              <a:gd name="T44" fmla="*/ 2897 w 3303"/>
              <a:gd name="T45" fmla="*/ 1426 h 3302"/>
              <a:gd name="T46" fmla="*/ 2882 w 3303"/>
              <a:gd name="T47" fmla="*/ 1944 h 3302"/>
              <a:gd name="T48" fmla="*/ 2832 w 3303"/>
              <a:gd name="T49" fmla="*/ 2106 h 3302"/>
              <a:gd name="T50" fmla="*/ 2761 w 3303"/>
              <a:gd name="T51" fmla="*/ 2258 h 3302"/>
              <a:gd name="T52" fmla="*/ 2966 w 3303"/>
              <a:gd name="T53" fmla="*/ 2671 h 3302"/>
              <a:gd name="T54" fmla="*/ 2280 w 3303"/>
              <a:gd name="T55" fmla="*/ 2749 h 3302"/>
              <a:gd name="T56" fmla="*/ 2117 w 3303"/>
              <a:gd name="T57" fmla="*/ 2827 h 3302"/>
              <a:gd name="T58" fmla="*/ 1968 w 3303"/>
              <a:gd name="T59" fmla="*/ 2876 h 3302"/>
              <a:gd name="T60" fmla="*/ 1428 w 3303"/>
              <a:gd name="T61" fmla="*/ 989 h 3302"/>
              <a:gd name="T62" fmla="*/ 1599 w 3303"/>
              <a:gd name="T63" fmla="*/ 954 h 3302"/>
              <a:gd name="T64" fmla="*/ 1768 w 3303"/>
              <a:gd name="T65" fmla="*/ 962 h 3302"/>
              <a:gd name="T66" fmla="*/ 1929 w 3303"/>
              <a:gd name="T67" fmla="*/ 1010 h 3302"/>
              <a:gd name="T68" fmla="*/ 2073 w 3303"/>
              <a:gd name="T69" fmla="*/ 1094 h 3302"/>
              <a:gd name="T70" fmla="*/ 2195 w 3303"/>
              <a:gd name="T71" fmla="*/ 1213 h 3302"/>
              <a:gd name="T72" fmla="*/ 2287 w 3303"/>
              <a:gd name="T73" fmla="*/ 1360 h 3302"/>
              <a:gd name="T74" fmla="*/ 2340 w 3303"/>
              <a:gd name="T75" fmla="*/ 1530 h 3302"/>
              <a:gd name="T76" fmla="*/ 2349 w 3303"/>
              <a:gd name="T77" fmla="*/ 1701 h 3302"/>
              <a:gd name="T78" fmla="*/ 2316 w 3303"/>
              <a:gd name="T79" fmla="*/ 1866 h 3302"/>
              <a:gd name="T80" fmla="*/ 2246 w 3303"/>
              <a:gd name="T81" fmla="*/ 2018 h 3302"/>
              <a:gd name="T82" fmla="*/ 2142 w 3303"/>
              <a:gd name="T83" fmla="*/ 2149 h 3302"/>
              <a:gd name="T84" fmla="*/ 2004 w 3303"/>
              <a:gd name="T85" fmla="*/ 2254 h 3302"/>
              <a:gd name="T86" fmla="*/ 1840 w 3303"/>
              <a:gd name="T87" fmla="*/ 2324 h 3302"/>
              <a:gd name="T88" fmla="*/ 1669 w 3303"/>
              <a:gd name="T89" fmla="*/ 2350 h 3302"/>
              <a:gd name="T90" fmla="*/ 1501 w 3303"/>
              <a:gd name="T91" fmla="*/ 2334 h 3302"/>
              <a:gd name="T92" fmla="*/ 1342 w 3303"/>
              <a:gd name="T93" fmla="*/ 2278 h 3302"/>
              <a:gd name="T94" fmla="*/ 1203 w 3303"/>
              <a:gd name="T95" fmla="*/ 2187 h 3302"/>
              <a:gd name="T96" fmla="*/ 1086 w 3303"/>
              <a:gd name="T97" fmla="*/ 2062 h 3302"/>
              <a:gd name="T98" fmla="*/ 1001 w 3303"/>
              <a:gd name="T99" fmla="*/ 1908 h 3302"/>
              <a:gd name="T100" fmla="*/ 958 w 3303"/>
              <a:gd name="T101" fmla="*/ 1737 h 3302"/>
              <a:gd name="T102" fmla="*/ 956 w 3303"/>
              <a:gd name="T103" fmla="*/ 1567 h 3302"/>
              <a:gd name="T104" fmla="*/ 997 w 3303"/>
              <a:gd name="T105" fmla="*/ 1404 h 3302"/>
              <a:gd name="T106" fmla="*/ 1074 w 3303"/>
              <a:gd name="T107" fmla="*/ 1256 h 3302"/>
              <a:gd name="T108" fmla="*/ 1186 w 3303"/>
              <a:gd name="T109" fmla="*/ 1129 h 3302"/>
              <a:gd name="T110" fmla="*/ 1329 w 3303"/>
              <a:gd name="T111" fmla="*/ 103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03" h="3302">
                <a:moveTo>
                  <a:pt x="1879" y="2896"/>
                </a:moveTo>
                <a:lnTo>
                  <a:pt x="1864" y="3302"/>
                </a:lnTo>
                <a:lnTo>
                  <a:pt x="1438" y="3302"/>
                </a:lnTo>
                <a:lnTo>
                  <a:pt x="1423" y="2896"/>
                </a:lnTo>
                <a:lnTo>
                  <a:pt x="1389" y="2889"/>
                </a:lnTo>
                <a:lnTo>
                  <a:pt x="1357" y="2882"/>
                </a:lnTo>
                <a:lnTo>
                  <a:pt x="1325" y="2873"/>
                </a:lnTo>
                <a:lnTo>
                  <a:pt x="1292" y="2864"/>
                </a:lnTo>
                <a:lnTo>
                  <a:pt x="1261" y="2854"/>
                </a:lnTo>
                <a:lnTo>
                  <a:pt x="1228" y="2844"/>
                </a:lnTo>
                <a:lnTo>
                  <a:pt x="1197" y="2832"/>
                </a:lnTo>
                <a:lnTo>
                  <a:pt x="1167" y="2820"/>
                </a:lnTo>
                <a:lnTo>
                  <a:pt x="1135" y="2806"/>
                </a:lnTo>
                <a:lnTo>
                  <a:pt x="1105" y="2793"/>
                </a:lnTo>
                <a:lnTo>
                  <a:pt x="1075" y="2778"/>
                </a:lnTo>
                <a:lnTo>
                  <a:pt x="1046" y="2763"/>
                </a:lnTo>
                <a:lnTo>
                  <a:pt x="1017" y="2746"/>
                </a:lnTo>
                <a:lnTo>
                  <a:pt x="988" y="2729"/>
                </a:lnTo>
                <a:lnTo>
                  <a:pt x="960" y="2711"/>
                </a:lnTo>
                <a:lnTo>
                  <a:pt x="932" y="2692"/>
                </a:lnTo>
                <a:lnTo>
                  <a:pt x="634" y="2970"/>
                </a:lnTo>
                <a:lnTo>
                  <a:pt x="332" y="2667"/>
                </a:lnTo>
                <a:lnTo>
                  <a:pt x="609" y="2370"/>
                </a:lnTo>
                <a:lnTo>
                  <a:pt x="589" y="2341"/>
                </a:lnTo>
                <a:lnTo>
                  <a:pt x="570" y="2310"/>
                </a:lnTo>
                <a:lnTo>
                  <a:pt x="552" y="2280"/>
                </a:lnTo>
                <a:lnTo>
                  <a:pt x="536" y="2249"/>
                </a:lnTo>
                <a:lnTo>
                  <a:pt x="519" y="2216"/>
                </a:lnTo>
                <a:lnTo>
                  <a:pt x="503" y="2184"/>
                </a:lnTo>
                <a:lnTo>
                  <a:pt x="489" y="2150"/>
                </a:lnTo>
                <a:lnTo>
                  <a:pt x="474" y="2117"/>
                </a:lnTo>
                <a:lnTo>
                  <a:pt x="463" y="2087"/>
                </a:lnTo>
                <a:lnTo>
                  <a:pt x="453" y="2058"/>
                </a:lnTo>
                <a:lnTo>
                  <a:pt x="443" y="2027"/>
                </a:lnTo>
                <a:lnTo>
                  <a:pt x="434" y="1998"/>
                </a:lnTo>
                <a:lnTo>
                  <a:pt x="426" y="1968"/>
                </a:lnTo>
                <a:lnTo>
                  <a:pt x="418" y="1938"/>
                </a:lnTo>
                <a:lnTo>
                  <a:pt x="411" y="1909"/>
                </a:lnTo>
                <a:lnTo>
                  <a:pt x="406" y="1878"/>
                </a:lnTo>
                <a:lnTo>
                  <a:pt x="0" y="1864"/>
                </a:lnTo>
                <a:lnTo>
                  <a:pt x="0" y="1438"/>
                </a:lnTo>
                <a:lnTo>
                  <a:pt x="406" y="1423"/>
                </a:lnTo>
                <a:lnTo>
                  <a:pt x="413" y="1389"/>
                </a:lnTo>
                <a:lnTo>
                  <a:pt x="420" y="1357"/>
                </a:lnTo>
                <a:lnTo>
                  <a:pt x="428" y="1325"/>
                </a:lnTo>
                <a:lnTo>
                  <a:pt x="437" y="1292"/>
                </a:lnTo>
                <a:lnTo>
                  <a:pt x="447" y="1261"/>
                </a:lnTo>
                <a:lnTo>
                  <a:pt x="458" y="1228"/>
                </a:lnTo>
                <a:lnTo>
                  <a:pt x="470" y="1197"/>
                </a:lnTo>
                <a:lnTo>
                  <a:pt x="482" y="1167"/>
                </a:lnTo>
                <a:lnTo>
                  <a:pt x="495" y="1135"/>
                </a:lnTo>
                <a:lnTo>
                  <a:pt x="509" y="1105"/>
                </a:lnTo>
                <a:lnTo>
                  <a:pt x="524" y="1075"/>
                </a:lnTo>
                <a:lnTo>
                  <a:pt x="540" y="1046"/>
                </a:lnTo>
                <a:lnTo>
                  <a:pt x="556" y="1017"/>
                </a:lnTo>
                <a:lnTo>
                  <a:pt x="574" y="988"/>
                </a:lnTo>
                <a:lnTo>
                  <a:pt x="592" y="960"/>
                </a:lnTo>
                <a:lnTo>
                  <a:pt x="609" y="932"/>
                </a:lnTo>
                <a:lnTo>
                  <a:pt x="332" y="634"/>
                </a:lnTo>
                <a:lnTo>
                  <a:pt x="634" y="332"/>
                </a:lnTo>
                <a:lnTo>
                  <a:pt x="932" y="609"/>
                </a:lnTo>
                <a:lnTo>
                  <a:pt x="961" y="589"/>
                </a:lnTo>
                <a:lnTo>
                  <a:pt x="991" y="570"/>
                </a:lnTo>
                <a:lnTo>
                  <a:pt x="1022" y="552"/>
                </a:lnTo>
                <a:lnTo>
                  <a:pt x="1054" y="536"/>
                </a:lnTo>
                <a:lnTo>
                  <a:pt x="1085" y="519"/>
                </a:lnTo>
                <a:lnTo>
                  <a:pt x="1119" y="503"/>
                </a:lnTo>
                <a:lnTo>
                  <a:pt x="1151" y="489"/>
                </a:lnTo>
                <a:lnTo>
                  <a:pt x="1186" y="474"/>
                </a:lnTo>
                <a:lnTo>
                  <a:pt x="1215" y="463"/>
                </a:lnTo>
                <a:lnTo>
                  <a:pt x="1245" y="453"/>
                </a:lnTo>
                <a:lnTo>
                  <a:pt x="1275" y="443"/>
                </a:lnTo>
                <a:lnTo>
                  <a:pt x="1306" y="434"/>
                </a:lnTo>
                <a:lnTo>
                  <a:pt x="1336" y="425"/>
                </a:lnTo>
                <a:lnTo>
                  <a:pt x="1366" y="418"/>
                </a:lnTo>
                <a:lnTo>
                  <a:pt x="1396" y="411"/>
                </a:lnTo>
                <a:lnTo>
                  <a:pt x="1426" y="406"/>
                </a:lnTo>
                <a:lnTo>
                  <a:pt x="1442" y="0"/>
                </a:lnTo>
                <a:lnTo>
                  <a:pt x="1864" y="0"/>
                </a:lnTo>
                <a:lnTo>
                  <a:pt x="1879" y="406"/>
                </a:lnTo>
                <a:lnTo>
                  <a:pt x="1912" y="413"/>
                </a:lnTo>
                <a:lnTo>
                  <a:pt x="1945" y="420"/>
                </a:lnTo>
                <a:lnTo>
                  <a:pt x="1977" y="428"/>
                </a:lnTo>
                <a:lnTo>
                  <a:pt x="2009" y="437"/>
                </a:lnTo>
                <a:lnTo>
                  <a:pt x="2042" y="447"/>
                </a:lnTo>
                <a:lnTo>
                  <a:pt x="2074" y="458"/>
                </a:lnTo>
                <a:lnTo>
                  <a:pt x="2106" y="470"/>
                </a:lnTo>
                <a:lnTo>
                  <a:pt x="2137" y="483"/>
                </a:lnTo>
                <a:lnTo>
                  <a:pt x="2168" y="496"/>
                </a:lnTo>
                <a:lnTo>
                  <a:pt x="2199" y="510"/>
                </a:lnTo>
                <a:lnTo>
                  <a:pt x="2229" y="526"/>
                </a:lnTo>
                <a:lnTo>
                  <a:pt x="2258" y="541"/>
                </a:lnTo>
                <a:lnTo>
                  <a:pt x="2288" y="557"/>
                </a:lnTo>
                <a:lnTo>
                  <a:pt x="2316" y="575"/>
                </a:lnTo>
                <a:lnTo>
                  <a:pt x="2345" y="593"/>
                </a:lnTo>
                <a:lnTo>
                  <a:pt x="2373" y="612"/>
                </a:lnTo>
                <a:lnTo>
                  <a:pt x="2671" y="335"/>
                </a:lnTo>
                <a:lnTo>
                  <a:pt x="2970" y="634"/>
                </a:lnTo>
                <a:lnTo>
                  <a:pt x="2692" y="932"/>
                </a:lnTo>
                <a:lnTo>
                  <a:pt x="2712" y="961"/>
                </a:lnTo>
                <a:lnTo>
                  <a:pt x="2731" y="991"/>
                </a:lnTo>
                <a:lnTo>
                  <a:pt x="2749" y="1022"/>
                </a:lnTo>
                <a:lnTo>
                  <a:pt x="2767" y="1054"/>
                </a:lnTo>
                <a:lnTo>
                  <a:pt x="2783" y="1085"/>
                </a:lnTo>
                <a:lnTo>
                  <a:pt x="2798" y="1119"/>
                </a:lnTo>
                <a:lnTo>
                  <a:pt x="2814" y="1151"/>
                </a:lnTo>
                <a:lnTo>
                  <a:pt x="2828" y="1186"/>
                </a:lnTo>
                <a:lnTo>
                  <a:pt x="2839" y="1215"/>
                </a:lnTo>
                <a:lnTo>
                  <a:pt x="2850" y="1245"/>
                </a:lnTo>
                <a:lnTo>
                  <a:pt x="2860" y="1275"/>
                </a:lnTo>
                <a:lnTo>
                  <a:pt x="2869" y="1306"/>
                </a:lnTo>
                <a:lnTo>
                  <a:pt x="2877" y="1336"/>
                </a:lnTo>
                <a:lnTo>
                  <a:pt x="2885" y="1366"/>
                </a:lnTo>
                <a:lnTo>
                  <a:pt x="2891" y="1396"/>
                </a:lnTo>
                <a:lnTo>
                  <a:pt x="2897" y="1426"/>
                </a:lnTo>
                <a:lnTo>
                  <a:pt x="3303" y="1442"/>
                </a:lnTo>
                <a:lnTo>
                  <a:pt x="3303" y="1864"/>
                </a:lnTo>
                <a:lnTo>
                  <a:pt x="2896" y="1878"/>
                </a:lnTo>
                <a:lnTo>
                  <a:pt x="2889" y="1912"/>
                </a:lnTo>
                <a:lnTo>
                  <a:pt x="2882" y="1944"/>
                </a:lnTo>
                <a:lnTo>
                  <a:pt x="2873" y="1977"/>
                </a:lnTo>
                <a:lnTo>
                  <a:pt x="2864" y="2009"/>
                </a:lnTo>
                <a:lnTo>
                  <a:pt x="2854" y="2042"/>
                </a:lnTo>
                <a:lnTo>
                  <a:pt x="2843" y="2074"/>
                </a:lnTo>
                <a:lnTo>
                  <a:pt x="2832" y="2106"/>
                </a:lnTo>
                <a:lnTo>
                  <a:pt x="2820" y="2137"/>
                </a:lnTo>
                <a:lnTo>
                  <a:pt x="2806" y="2167"/>
                </a:lnTo>
                <a:lnTo>
                  <a:pt x="2792" y="2199"/>
                </a:lnTo>
                <a:lnTo>
                  <a:pt x="2777" y="2229"/>
                </a:lnTo>
                <a:lnTo>
                  <a:pt x="2761" y="2258"/>
                </a:lnTo>
                <a:lnTo>
                  <a:pt x="2745" y="2288"/>
                </a:lnTo>
                <a:lnTo>
                  <a:pt x="2728" y="2316"/>
                </a:lnTo>
                <a:lnTo>
                  <a:pt x="2709" y="2345"/>
                </a:lnTo>
                <a:lnTo>
                  <a:pt x="2690" y="2373"/>
                </a:lnTo>
                <a:lnTo>
                  <a:pt x="2966" y="2671"/>
                </a:lnTo>
                <a:lnTo>
                  <a:pt x="2669" y="2970"/>
                </a:lnTo>
                <a:lnTo>
                  <a:pt x="2371" y="2692"/>
                </a:lnTo>
                <a:lnTo>
                  <a:pt x="2341" y="2712"/>
                </a:lnTo>
                <a:lnTo>
                  <a:pt x="2310" y="2731"/>
                </a:lnTo>
                <a:lnTo>
                  <a:pt x="2280" y="2749"/>
                </a:lnTo>
                <a:lnTo>
                  <a:pt x="2249" y="2767"/>
                </a:lnTo>
                <a:lnTo>
                  <a:pt x="2216" y="2783"/>
                </a:lnTo>
                <a:lnTo>
                  <a:pt x="2184" y="2798"/>
                </a:lnTo>
                <a:lnTo>
                  <a:pt x="2150" y="2814"/>
                </a:lnTo>
                <a:lnTo>
                  <a:pt x="2117" y="2827"/>
                </a:lnTo>
                <a:lnTo>
                  <a:pt x="2087" y="2839"/>
                </a:lnTo>
                <a:lnTo>
                  <a:pt x="2058" y="2850"/>
                </a:lnTo>
                <a:lnTo>
                  <a:pt x="2027" y="2859"/>
                </a:lnTo>
                <a:lnTo>
                  <a:pt x="1998" y="2868"/>
                </a:lnTo>
                <a:lnTo>
                  <a:pt x="1968" y="2876"/>
                </a:lnTo>
                <a:lnTo>
                  <a:pt x="1938" y="2883"/>
                </a:lnTo>
                <a:lnTo>
                  <a:pt x="1909" y="2890"/>
                </a:lnTo>
                <a:lnTo>
                  <a:pt x="1879" y="2896"/>
                </a:lnTo>
                <a:close/>
                <a:moveTo>
                  <a:pt x="1394" y="1001"/>
                </a:moveTo>
                <a:lnTo>
                  <a:pt x="1428" y="989"/>
                </a:lnTo>
                <a:lnTo>
                  <a:pt x="1461" y="978"/>
                </a:lnTo>
                <a:lnTo>
                  <a:pt x="1496" y="970"/>
                </a:lnTo>
                <a:lnTo>
                  <a:pt x="1530" y="962"/>
                </a:lnTo>
                <a:lnTo>
                  <a:pt x="1564" y="957"/>
                </a:lnTo>
                <a:lnTo>
                  <a:pt x="1599" y="954"/>
                </a:lnTo>
                <a:lnTo>
                  <a:pt x="1633" y="952"/>
                </a:lnTo>
                <a:lnTo>
                  <a:pt x="1667" y="952"/>
                </a:lnTo>
                <a:lnTo>
                  <a:pt x="1701" y="954"/>
                </a:lnTo>
                <a:lnTo>
                  <a:pt x="1735" y="956"/>
                </a:lnTo>
                <a:lnTo>
                  <a:pt x="1768" y="962"/>
                </a:lnTo>
                <a:lnTo>
                  <a:pt x="1801" y="969"/>
                </a:lnTo>
                <a:lnTo>
                  <a:pt x="1834" y="977"/>
                </a:lnTo>
                <a:lnTo>
                  <a:pt x="1866" y="985"/>
                </a:lnTo>
                <a:lnTo>
                  <a:pt x="1898" y="997"/>
                </a:lnTo>
                <a:lnTo>
                  <a:pt x="1929" y="1010"/>
                </a:lnTo>
                <a:lnTo>
                  <a:pt x="1959" y="1024"/>
                </a:lnTo>
                <a:lnTo>
                  <a:pt x="1989" y="1039"/>
                </a:lnTo>
                <a:lnTo>
                  <a:pt x="2018" y="1056"/>
                </a:lnTo>
                <a:lnTo>
                  <a:pt x="2046" y="1074"/>
                </a:lnTo>
                <a:lnTo>
                  <a:pt x="2073" y="1094"/>
                </a:lnTo>
                <a:lnTo>
                  <a:pt x="2100" y="1115"/>
                </a:lnTo>
                <a:lnTo>
                  <a:pt x="2126" y="1138"/>
                </a:lnTo>
                <a:lnTo>
                  <a:pt x="2149" y="1161"/>
                </a:lnTo>
                <a:lnTo>
                  <a:pt x="2173" y="1186"/>
                </a:lnTo>
                <a:lnTo>
                  <a:pt x="2195" y="1213"/>
                </a:lnTo>
                <a:lnTo>
                  <a:pt x="2216" y="1239"/>
                </a:lnTo>
                <a:lnTo>
                  <a:pt x="2236" y="1269"/>
                </a:lnTo>
                <a:lnTo>
                  <a:pt x="2255" y="1298"/>
                </a:lnTo>
                <a:lnTo>
                  <a:pt x="2271" y="1329"/>
                </a:lnTo>
                <a:lnTo>
                  <a:pt x="2287" y="1360"/>
                </a:lnTo>
                <a:lnTo>
                  <a:pt x="2302" y="1394"/>
                </a:lnTo>
                <a:lnTo>
                  <a:pt x="2314" y="1427"/>
                </a:lnTo>
                <a:lnTo>
                  <a:pt x="2324" y="1461"/>
                </a:lnTo>
                <a:lnTo>
                  <a:pt x="2333" y="1496"/>
                </a:lnTo>
                <a:lnTo>
                  <a:pt x="2340" y="1530"/>
                </a:lnTo>
                <a:lnTo>
                  <a:pt x="2345" y="1564"/>
                </a:lnTo>
                <a:lnTo>
                  <a:pt x="2349" y="1599"/>
                </a:lnTo>
                <a:lnTo>
                  <a:pt x="2350" y="1633"/>
                </a:lnTo>
                <a:lnTo>
                  <a:pt x="2350" y="1667"/>
                </a:lnTo>
                <a:lnTo>
                  <a:pt x="2349" y="1701"/>
                </a:lnTo>
                <a:lnTo>
                  <a:pt x="2345" y="1734"/>
                </a:lnTo>
                <a:lnTo>
                  <a:pt x="2341" y="1768"/>
                </a:lnTo>
                <a:lnTo>
                  <a:pt x="2334" y="1801"/>
                </a:lnTo>
                <a:lnTo>
                  <a:pt x="2326" y="1834"/>
                </a:lnTo>
                <a:lnTo>
                  <a:pt x="2316" y="1866"/>
                </a:lnTo>
                <a:lnTo>
                  <a:pt x="2305" y="1897"/>
                </a:lnTo>
                <a:lnTo>
                  <a:pt x="2293" y="1929"/>
                </a:lnTo>
                <a:lnTo>
                  <a:pt x="2278" y="1959"/>
                </a:lnTo>
                <a:lnTo>
                  <a:pt x="2262" y="1989"/>
                </a:lnTo>
                <a:lnTo>
                  <a:pt x="2246" y="2018"/>
                </a:lnTo>
                <a:lnTo>
                  <a:pt x="2228" y="2046"/>
                </a:lnTo>
                <a:lnTo>
                  <a:pt x="2208" y="2073"/>
                </a:lnTo>
                <a:lnTo>
                  <a:pt x="2187" y="2100"/>
                </a:lnTo>
                <a:lnTo>
                  <a:pt x="2165" y="2126"/>
                </a:lnTo>
                <a:lnTo>
                  <a:pt x="2142" y="2149"/>
                </a:lnTo>
                <a:lnTo>
                  <a:pt x="2116" y="2173"/>
                </a:lnTo>
                <a:lnTo>
                  <a:pt x="2090" y="2195"/>
                </a:lnTo>
                <a:lnTo>
                  <a:pt x="2062" y="2216"/>
                </a:lnTo>
                <a:lnTo>
                  <a:pt x="2034" y="2235"/>
                </a:lnTo>
                <a:lnTo>
                  <a:pt x="2004" y="2254"/>
                </a:lnTo>
                <a:lnTo>
                  <a:pt x="1974" y="2271"/>
                </a:lnTo>
                <a:lnTo>
                  <a:pt x="1941" y="2287"/>
                </a:lnTo>
                <a:lnTo>
                  <a:pt x="1908" y="2301"/>
                </a:lnTo>
                <a:lnTo>
                  <a:pt x="1874" y="2314"/>
                </a:lnTo>
                <a:lnTo>
                  <a:pt x="1840" y="2324"/>
                </a:lnTo>
                <a:lnTo>
                  <a:pt x="1806" y="2333"/>
                </a:lnTo>
                <a:lnTo>
                  <a:pt x="1772" y="2340"/>
                </a:lnTo>
                <a:lnTo>
                  <a:pt x="1738" y="2345"/>
                </a:lnTo>
                <a:lnTo>
                  <a:pt x="1703" y="2348"/>
                </a:lnTo>
                <a:lnTo>
                  <a:pt x="1669" y="2350"/>
                </a:lnTo>
                <a:lnTo>
                  <a:pt x="1635" y="2350"/>
                </a:lnTo>
                <a:lnTo>
                  <a:pt x="1601" y="2348"/>
                </a:lnTo>
                <a:lnTo>
                  <a:pt x="1567" y="2345"/>
                </a:lnTo>
                <a:lnTo>
                  <a:pt x="1534" y="2341"/>
                </a:lnTo>
                <a:lnTo>
                  <a:pt x="1501" y="2334"/>
                </a:lnTo>
                <a:lnTo>
                  <a:pt x="1468" y="2326"/>
                </a:lnTo>
                <a:lnTo>
                  <a:pt x="1436" y="2316"/>
                </a:lnTo>
                <a:lnTo>
                  <a:pt x="1404" y="2305"/>
                </a:lnTo>
                <a:lnTo>
                  <a:pt x="1373" y="2293"/>
                </a:lnTo>
                <a:lnTo>
                  <a:pt x="1342" y="2278"/>
                </a:lnTo>
                <a:lnTo>
                  <a:pt x="1313" y="2262"/>
                </a:lnTo>
                <a:lnTo>
                  <a:pt x="1284" y="2246"/>
                </a:lnTo>
                <a:lnTo>
                  <a:pt x="1256" y="2228"/>
                </a:lnTo>
                <a:lnTo>
                  <a:pt x="1228" y="2207"/>
                </a:lnTo>
                <a:lnTo>
                  <a:pt x="1203" y="2187"/>
                </a:lnTo>
                <a:lnTo>
                  <a:pt x="1177" y="2165"/>
                </a:lnTo>
                <a:lnTo>
                  <a:pt x="1152" y="2140"/>
                </a:lnTo>
                <a:lnTo>
                  <a:pt x="1129" y="2116"/>
                </a:lnTo>
                <a:lnTo>
                  <a:pt x="1106" y="2090"/>
                </a:lnTo>
                <a:lnTo>
                  <a:pt x="1086" y="2062"/>
                </a:lnTo>
                <a:lnTo>
                  <a:pt x="1066" y="2034"/>
                </a:lnTo>
                <a:lnTo>
                  <a:pt x="1048" y="2004"/>
                </a:lnTo>
                <a:lnTo>
                  <a:pt x="1030" y="1974"/>
                </a:lnTo>
                <a:lnTo>
                  <a:pt x="1015" y="1941"/>
                </a:lnTo>
                <a:lnTo>
                  <a:pt x="1001" y="1908"/>
                </a:lnTo>
                <a:lnTo>
                  <a:pt x="989" y="1874"/>
                </a:lnTo>
                <a:lnTo>
                  <a:pt x="978" y="1840"/>
                </a:lnTo>
                <a:lnTo>
                  <a:pt x="970" y="1806"/>
                </a:lnTo>
                <a:lnTo>
                  <a:pt x="962" y="1772"/>
                </a:lnTo>
                <a:lnTo>
                  <a:pt x="958" y="1737"/>
                </a:lnTo>
                <a:lnTo>
                  <a:pt x="954" y="1703"/>
                </a:lnTo>
                <a:lnTo>
                  <a:pt x="952" y="1669"/>
                </a:lnTo>
                <a:lnTo>
                  <a:pt x="952" y="1635"/>
                </a:lnTo>
                <a:lnTo>
                  <a:pt x="954" y="1601"/>
                </a:lnTo>
                <a:lnTo>
                  <a:pt x="956" y="1567"/>
                </a:lnTo>
                <a:lnTo>
                  <a:pt x="962" y="1534"/>
                </a:lnTo>
                <a:lnTo>
                  <a:pt x="969" y="1500"/>
                </a:lnTo>
                <a:lnTo>
                  <a:pt x="977" y="1468"/>
                </a:lnTo>
                <a:lnTo>
                  <a:pt x="985" y="1436"/>
                </a:lnTo>
                <a:lnTo>
                  <a:pt x="997" y="1404"/>
                </a:lnTo>
                <a:lnTo>
                  <a:pt x="1010" y="1373"/>
                </a:lnTo>
                <a:lnTo>
                  <a:pt x="1024" y="1342"/>
                </a:lnTo>
                <a:lnTo>
                  <a:pt x="1039" y="1313"/>
                </a:lnTo>
                <a:lnTo>
                  <a:pt x="1056" y="1284"/>
                </a:lnTo>
                <a:lnTo>
                  <a:pt x="1074" y="1256"/>
                </a:lnTo>
                <a:lnTo>
                  <a:pt x="1094" y="1228"/>
                </a:lnTo>
                <a:lnTo>
                  <a:pt x="1115" y="1203"/>
                </a:lnTo>
                <a:lnTo>
                  <a:pt x="1138" y="1177"/>
                </a:lnTo>
                <a:lnTo>
                  <a:pt x="1161" y="1152"/>
                </a:lnTo>
                <a:lnTo>
                  <a:pt x="1186" y="1129"/>
                </a:lnTo>
                <a:lnTo>
                  <a:pt x="1213" y="1106"/>
                </a:lnTo>
                <a:lnTo>
                  <a:pt x="1240" y="1086"/>
                </a:lnTo>
                <a:lnTo>
                  <a:pt x="1269" y="1066"/>
                </a:lnTo>
                <a:lnTo>
                  <a:pt x="1298" y="1048"/>
                </a:lnTo>
                <a:lnTo>
                  <a:pt x="1329" y="1030"/>
                </a:lnTo>
                <a:lnTo>
                  <a:pt x="1360" y="1015"/>
                </a:lnTo>
                <a:lnTo>
                  <a:pt x="139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Freeform 21"/>
          <p:cNvSpPr/>
          <p:nvPr/>
        </p:nvSpPr>
        <p:spPr>
          <a:xfrm flipH="1" flipV="1">
            <a:off x="4498023" y="2967038"/>
            <a:ext cx="4217987" cy="503237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4305300 w 4305300"/>
              <a:gd name="connsiteY0-2" fmla="*/ 749300 h 749300"/>
              <a:gd name="connsiteX1-3" fmla="*/ 3848100 w 4305300"/>
              <a:gd name="connsiteY1-4" fmla="*/ 0 h 749300"/>
              <a:gd name="connsiteX2-5" fmla="*/ 0 w 4305300"/>
              <a:gd name="connsiteY2-6" fmla="*/ 0 h 749300"/>
              <a:gd name="connsiteX0-7" fmla="*/ 4160157 w 4160157"/>
              <a:gd name="connsiteY0-8" fmla="*/ 517072 h 517072"/>
              <a:gd name="connsiteX1-9" fmla="*/ 3848100 w 4160157"/>
              <a:gd name="connsiteY1-10" fmla="*/ 0 h 517072"/>
              <a:gd name="connsiteX2-11" fmla="*/ 0 w 4160157"/>
              <a:gd name="connsiteY2-12" fmla="*/ 0 h 517072"/>
              <a:gd name="connsiteX0-13" fmla="*/ 4218214 w 4218214"/>
              <a:gd name="connsiteY0-14" fmla="*/ 502557 h 502557"/>
              <a:gd name="connsiteX1-15" fmla="*/ 3848100 w 4218214"/>
              <a:gd name="connsiteY1-16" fmla="*/ 0 h 502557"/>
              <a:gd name="connsiteX2-17" fmla="*/ 0 w 4218214"/>
              <a:gd name="connsiteY2-18" fmla="*/ 0 h 502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18214" h="502557">
                <a:moveTo>
                  <a:pt x="4218214" y="502557"/>
                </a:moveTo>
                <a:lnTo>
                  <a:pt x="38481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Freeform 19"/>
          <p:cNvSpPr/>
          <p:nvPr/>
        </p:nvSpPr>
        <p:spPr>
          <a:xfrm flipH="1">
            <a:off x="2104073" y="1976438"/>
            <a:ext cx="5691187" cy="669925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4699000 w 4699000"/>
              <a:gd name="connsiteY0-2" fmla="*/ 749300 h 749300"/>
              <a:gd name="connsiteX1-3" fmla="*/ 4241800 w 4699000"/>
              <a:gd name="connsiteY1-4" fmla="*/ 0 h 749300"/>
              <a:gd name="connsiteX2-5" fmla="*/ 0 w 4699000"/>
              <a:gd name="connsiteY2-6" fmla="*/ 0 h 749300"/>
              <a:gd name="connsiteX0-7" fmla="*/ 5679772 w 5679772"/>
              <a:gd name="connsiteY0-8" fmla="*/ 749300 h 749300"/>
              <a:gd name="connsiteX1-9" fmla="*/ 5222572 w 5679772"/>
              <a:gd name="connsiteY1-10" fmla="*/ 0 h 749300"/>
              <a:gd name="connsiteX2-11" fmla="*/ 0 w 5679772"/>
              <a:gd name="connsiteY2-12" fmla="*/ 0 h 749300"/>
              <a:gd name="connsiteX0-13" fmla="*/ 5615247 w 5615247"/>
              <a:gd name="connsiteY0-14" fmla="*/ 1322847 h 1322847"/>
              <a:gd name="connsiteX1-15" fmla="*/ 5222572 w 5615247"/>
              <a:gd name="connsiteY1-16" fmla="*/ 0 h 1322847"/>
              <a:gd name="connsiteX2-17" fmla="*/ 0 w 5615247"/>
              <a:gd name="connsiteY2-18" fmla="*/ 0 h 13228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615247" h="1322847">
                <a:moveTo>
                  <a:pt x="5615247" y="1322847"/>
                </a:moveTo>
                <a:lnTo>
                  <a:pt x="522257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Rectangle 22"/>
          <p:cNvSpPr/>
          <p:nvPr/>
        </p:nvSpPr>
        <p:spPr>
          <a:xfrm flipH="1">
            <a:off x="7908290" y="2247900"/>
            <a:ext cx="32410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Inside the line of element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Rectangle 23"/>
          <p:cNvSpPr/>
          <p:nvPr/>
        </p:nvSpPr>
        <p:spPr>
          <a:xfrm flipH="1">
            <a:off x="7908290" y="1751330"/>
            <a:ext cx="249047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40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Inline CSS</a:t>
            </a:r>
            <a:endParaRPr lang="en-PH" altLang="en-US" sz="40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20"/>
          <p:cNvSpPr/>
          <p:nvPr/>
        </p:nvSpPr>
        <p:spPr>
          <a:xfrm flipH="1" flipV="1">
            <a:off x="3502978" y="4935855"/>
            <a:ext cx="6700837" cy="1108075"/>
          </a:xfrm>
          <a:custGeom>
            <a:avLst/>
            <a:gdLst>
              <a:gd name="connsiteX0" fmla="*/ 4699000 w 4699000"/>
              <a:gd name="connsiteY0" fmla="*/ 762000 h 762000"/>
              <a:gd name="connsiteX1" fmla="*/ 4241800 w 4699000"/>
              <a:gd name="connsiteY1" fmla="*/ 12700 h 762000"/>
              <a:gd name="connsiteX2" fmla="*/ 0 w 4699000"/>
              <a:gd name="connsiteY2" fmla="*/ 0 h 762000"/>
              <a:gd name="connsiteX0-1" fmla="*/ 3797300 w 3797300"/>
              <a:gd name="connsiteY0-2" fmla="*/ 762000 h 762000"/>
              <a:gd name="connsiteX1-3" fmla="*/ 3340100 w 3797300"/>
              <a:gd name="connsiteY1-4" fmla="*/ 12700 h 762000"/>
              <a:gd name="connsiteX2-5" fmla="*/ 0 w 3797300"/>
              <a:gd name="connsiteY2-6" fmla="*/ 0 h 762000"/>
              <a:gd name="connsiteX0-7" fmla="*/ 3797300 w 3797300"/>
              <a:gd name="connsiteY0-8" fmla="*/ 770011 h 770011"/>
              <a:gd name="connsiteX1-9" fmla="*/ 3619755 w 3797300"/>
              <a:gd name="connsiteY1-10" fmla="*/ 0 h 770011"/>
              <a:gd name="connsiteX2-11" fmla="*/ 0 w 3797300"/>
              <a:gd name="connsiteY2-12" fmla="*/ 8011 h 770011"/>
              <a:gd name="connsiteX0-13" fmla="*/ 3797300 w 3797300"/>
              <a:gd name="connsiteY0-14" fmla="*/ 790723 h 790723"/>
              <a:gd name="connsiteX1-15" fmla="*/ 3627980 w 3797300"/>
              <a:gd name="connsiteY1-16" fmla="*/ 0 h 790723"/>
              <a:gd name="connsiteX2-17" fmla="*/ 0 w 3797300"/>
              <a:gd name="connsiteY2-18" fmla="*/ 28723 h 790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97300" h="790723">
                <a:moveTo>
                  <a:pt x="3797300" y="790723"/>
                </a:moveTo>
                <a:lnTo>
                  <a:pt x="3627980" y="0"/>
                </a:lnTo>
                <a:lnTo>
                  <a:pt x="0" y="28723"/>
                </a:lnTo>
              </a:path>
            </a:pathLst>
          </a:custGeom>
          <a:noFill/>
          <a:ln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Rectangle 24"/>
          <p:cNvSpPr/>
          <p:nvPr/>
        </p:nvSpPr>
        <p:spPr>
          <a:xfrm flipH="1">
            <a:off x="7833995" y="5392420"/>
            <a:ext cx="236982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Outside HTML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Rectangle 25"/>
          <p:cNvSpPr/>
          <p:nvPr/>
        </p:nvSpPr>
        <p:spPr>
          <a:xfrm flipH="1">
            <a:off x="7007225" y="4627880"/>
            <a:ext cx="3196590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40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External CSS</a:t>
            </a:r>
            <a:endParaRPr lang="en-PH" altLang="en-US" sz="40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26"/>
          <p:cNvSpPr/>
          <p:nvPr/>
        </p:nvSpPr>
        <p:spPr>
          <a:xfrm>
            <a:off x="8876665" y="3437890"/>
            <a:ext cx="17989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PH" altLang="en-US" sz="200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Inside the head</a:t>
            </a:r>
            <a:endParaRPr lang="en-PH" altLang="en-US" sz="200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7908290" y="2898140"/>
            <a:ext cx="187769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PH" altLang="en-US" sz="2800" b="1" spc="-150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Internal CSS</a:t>
            </a:r>
            <a:endParaRPr lang="en-PH" altLang="en-US" sz="2800" b="1" spc="-150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6" name="Group 28"/>
          <p:cNvGrpSpPr/>
          <p:nvPr/>
        </p:nvGrpSpPr>
        <p:grpSpPr>
          <a:xfrm>
            <a:off x="3744887" y="2997037"/>
            <a:ext cx="252864" cy="252862"/>
            <a:chOff x="7171531" y="3646884"/>
            <a:chExt cx="457201" cy="457201"/>
          </a:xfrm>
          <a:solidFill>
            <a:schemeClr val="bg1">
              <a:lumMod val="95000"/>
            </a:schemeClr>
          </a:solidFill>
        </p:grpSpPr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7171531" y="3689747"/>
              <a:ext cx="415925" cy="414338"/>
            </a:xfrm>
            <a:custGeom>
              <a:avLst/>
              <a:gdLst>
                <a:gd name="T0" fmla="*/ 914 w 1049"/>
                <a:gd name="T1" fmla="*/ 435 h 1043"/>
                <a:gd name="T2" fmla="*/ 902 w 1049"/>
                <a:gd name="T3" fmla="*/ 435 h 1043"/>
                <a:gd name="T4" fmla="*/ 781 w 1049"/>
                <a:gd name="T5" fmla="*/ 497 h 1043"/>
                <a:gd name="T6" fmla="*/ 723 w 1049"/>
                <a:gd name="T7" fmla="*/ 435 h 1043"/>
                <a:gd name="T8" fmla="*/ 642 w 1049"/>
                <a:gd name="T9" fmla="*/ 391 h 1043"/>
                <a:gd name="T10" fmla="*/ 562 w 1049"/>
                <a:gd name="T11" fmla="*/ 367 h 1043"/>
                <a:gd name="T12" fmla="*/ 443 w 1049"/>
                <a:gd name="T13" fmla="*/ 349 h 1043"/>
                <a:gd name="T14" fmla="*/ 679 w 1049"/>
                <a:gd name="T15" fmla="*/ 215 h 1043"/>
                <a:gd name="T16" fmla="*/ 612 w 1049"/>
                <a:gd name="T17" fmla="*/ 144 h 1043"/>
                <a:gd name="T18" fmla="*/ 615 w 1049"/>
                <a:gd name="T19" fmla="*/ 131 h 1043"/>
                <a:gd name="T20" fmla="*/ 674 w 1049"/>
                <a:gd name="T21" fmla="*/ 73 h 1043"/>
                <a:gd name="T22" fmla="*/ 688 w 1049"/>
                <a:gd name="T23" fmla="*/ 73 h 1043"/>
                <a:gd name="T24" fmla="*/ 974 w 1049"/>
                <a:gd name="T25" fmla="*/ 357 h 1043"/>
                <a:gd name="T26" fmla="*/ 977 w 1049"/>
                <a:gd name="T27" fmla="*/ 372 h 1043"/>
                <a:gd name="T28" fmla="*/ 972 w 1049"/>
                <a:gd name="T29" fmla="*/ 380 h 1043"/>
                <a:gd name="T30" fmla="*/ 593 w 1049"/>
                <a:gd name="T31" fmla="*/ 960 h 1043"/>
                <a:gd name="T32" fmla="*/ 578 w 1049"/>
                <a:gd name="T33" fmla="*/ 970 h 1043"/>
                <a:gd name="T34" fmla="*/ 558 w 1049"/>
                <a:gd name="T35" fmla="*/ 971 h 1043"/>
                <a:gd name="T36" fmla="*/ 83 w 1049"/>
                <a:gd name="T37" fmla="*/ 508 h 1043"/>
                <a:gd name="T38" fmla="*/ 73 w 1049"/>
                <a:gd name="T39" fmla="*/ 476 h 1043"/>
                <a:gd name="T40" fmla="*/ 94 w 1049"/>
                <a:gd name="T41" fmla="*/ 449 h 1043"/>
                <a:gd name="T42" fmla="*/ 403 w 1049"/>
                <a:gd name="T43" fmla="*/ 380 h 1043"/>
                <a:gd name="T44" fmla="*/ 572 w 1049"/>
                <a:gd name="T45" fmla="*/ 406 h 1043"/>
                <a:gd name="T46" fmla="*/ 642 w 1049"/>
                <a:gd name="T47" fmla="*/ 430 h 1043"/>
                <a:gd name="T48" fmla="*/ 700 w 1049"/>
                <a:gd name="T49" fmla="*/ 461 h 1043"/>
                <a:gd name="T50" fmla="*/ 756 w 1049"/>
                <a:gd name="T51" fmla="*/ 509 h 1043"/>
                <a:gd name="T52" fmla="*/ 737 w 1049"/>
                <a:gd name="T53" fmla="*/ 21 h 1043"/>
                <a:gd name="T54" fmla="*/ 707 w 1049"/>
                <a:gd name="T55" fmla="*/ 3 h 1043"/>
                <a:gd name="T56" fmla="*/ 671 w 1049"/>
                <a:gd name="T57" fmla="*/ 0 h 1043"/>
                <a:gd name="T58" fmla="*/ 638 w 1049"/>
                <a:gd name="T59" fmla="*/ 11 h 1043"/>
                <a:gd name="T60" fmla="*/ 567 w 1049"/>
                <a:gd name="T61" fmla="*/ 77 h 1043"/>
                <a:gd name="T62" fmla="*/ 547 w 1049"/>
                <a:gd name="T63" fmla="*/ 106 h 1043"/>
                <a:gd name="T64" fmla="*/ 540 w 1049"/>
                <a:gd name="T65" fmla="*/ 140 h 1043"/>
                <a:gd name="T66" fmla="*/ 554 w 1049"/>
                <a:gd name="T67" fmla="*/ 188 h 1043"/>
                <a:gd name="T68" fmla="*/ 32 w 1049"/>
                <a:gd name="T69" fmla="*/ 406 h 1043"/>
                <a:gd name="T70" fmla="*/ 5 w 1049"/>
                <a:gd name="T71" fmla="*/ 449 h 1043"/>
                <a:gd name="T72" fmla="*/ 2 w 1049"/>
                <a:gd name="T73" fmla="*/ 502 h 1043"/>
                <a:gd name="T74" fmla="*/ 23 w 1049"/>
                <a:gd name="T75" fmla="*/ 550 h 1043"/>
                <a:gd name="T76" fmla="*/ 506 w 1049"/>
                <a:gd name="T77" fmla="*/ 1025 h 1043"/>
                <a:gd name="T78" fmla="*/ 543 w 1049"/>
                <a:gd name="T79" fmla="*/ 1041 h 1043"/>
                <a:gd name="T80" fmla="*/ 567 w 1049"/>
                <a:gd name="T81" fmla="*/ 1043 h 1043"/>
                <a:gd name="T82" fmla="*/ 613 w 1049"/>
                <a:gd name="T83" fmla="*/ 1032 h 1043"/>
                <a:gd name="T84" fmla="*/ 654 w 1049"/>
                <a:gd name="T85" fmla="*/ 999 h 1043"/>
                <a:gd name="T86" fmla="*/ 870 w 1049"/>
                <a:gd name="T87" fmla="*/ 500 h 1043"/>
                <a:gd name="T88" fmla="*/ 917 w 1049"/>
                <a:gd name="T89" fmla="*/ 509 h 1043"/>
                <a:gd name="T90" fmla="*/ 950 w 1049"/>
                <a:gd name="T91" fmla="*/ 498 h 1043"/>
                <a:gd name="T92" fmla="*/ 1022 w 1049"/>
                <a:gd name="T93" fmla="*/ 432 h 1043"/>
                <a:gd name="T94" fmla="*/ 1042 w 1049"/>
                <a:gd name="T95" fmla="*/ 403 h 1043"/>
                <a:gd name="T96" fmla="*/ 1049 w 1049"/>
                <a:gd name="T97" fmla="*/ 368 h 1043"/>
                <a:gd name="T98" fmla="*/ 1042 w 1049"/>
                <a:gd name="T99" fmla="*/ 334 h 1043"/>
                <a:gd name="T100" fmla="*/ 1022 w 1049"/>
                <a:gd name="T101" fmla="*/ 30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9" h="1043">
                  <a:moveTo>
                    <a:pt x="972" y="380"/>
                  </a:moveTo>
                  <a:lnTo>
                    <a:pt x="921" y="432"/>
                  </a:lnTo>
                  <a:lnTo>
                    <a:pt x="918" y="434"/>
                  </a:lnTo>
                  <a:lnTo>
                    <a:pt x="914" y="435"/>
                  </a:lnTo>
                  <a:lnTo>
                    <a:pt x="911" y="436"/>
                  </a:lnTo>
                  <a:lnTo>
                    <a:pt x="908" y="436"/>
                  </a:lnTo>
                  <a:lnTo>
                    <a:pt x="905" y="436"/>
                  </a:lnTo>
                  <a:lnTo>
                    <a:pt x="902" y="435"/>
                  </a:lnTo>
                  <a:lnTo>
                    <a:pt x="898" y="434"/>
                  </a:lnTo>
                  <a:lnTo>
                    <a:pt x="895" y="432"/>
                  </a:lnTo>
                  <a:lnTo>
                    <a:pt x="831" y="368"/>
                  </a:lnTo>
                  <a:lnTo>
                    <a:pt x="781" y="497"/>
                  </a:lnTo>
                  <a:lnTo>
                    <a:pt x="785" y="486"/>
                  </a:lnTo>
                  <a:lnTo>
                    <a:pt x="764" y="467"/>
                  </a:lnTo>
                  <a:lnTo>
                    <a:pt x="744" y="450"/>
                  </a:lnTo>
                  <a:lnTo>
                    <a:pt x="723" y="435"/>
                  </a:lnTo>
                  <a:lnTo>
                    <a:pt x="703" y="421"/>
                  </a:lnTo>
                  <a:lnTo>
                    <a:pt x="682" y="409"/>
                  </a:lnTo>
                  <a:lnTo>
                    <a:pt x="663" y="400"/>
                  </a:lnTo>
                  <a:lnTo>
                    <a:pt x="642" y="391"/>
                  </a:lnTo>
                  <a:lnTo>
                    <a:pt x="622" y="383"/>
                  </a:lnTo>
                  <a:lnTo>
                    <a:pt x="602" y="377"/>
                  </a:lnTo>
                  <a:lnTo>
                    <a:pt x="582" y="372"/>
                  </a:lnTo>
                  <a:lnTo>
                    <a:pt x="562" y="367"/>
                  </a:lnTo>
                  <a:lnTo>
                    <a:pt x="543" y="363"/>
                  </a:lnTo>
                  <a:lnTo>
                    <a:pt x="504" y="357"/>
                  </a:lnTo>
                  <a:lnTo>
                    <a:pt x="466" y="352"/>
                  </a:lnTo>
                  <a:lnTo>
                    <a:pt x="443" y="349"/>
                  </a:lnTo>
                  <a:lnTo>
                    <a:pt x="420" y="346"/>
                  </a:lnTo>
                  <a:lnTo>
                    <a:pt x="396" y="342"/>
                  </a:lnTo>
                  <a:lnTo>
                    <a:pt x="373" y="338"/>
                  </a:lnTo>
                  <a:lnTo>
                    <a:pt x="679" y="215"/>
                  </a:lnTo>
                  <a:lnTo>
                    <a:pt x="617" y="153"/>
                  </a:lnTo>
                  <a:lnTo>
                    <a:pt x="615" y="150"/>
                  </a:lnTo>
                  <a:lnTo>
                    <a:pt x="613" y="148"/>
                  </a:lnTo>
                  <a:lnTo>
                    <a:pt x="612" y="144"/>
                  </a:lnTo>
                  <a:lnTo>
                    <a:pt x="612" y="140"/>
                  </a:lnTo>
                  <a:lnTo>
                    <a:pt x="612" y="137"/>
                  </a:lnTo>
                  <a:lnTo>
                    <a:pt x="613" y="134"/>
                  </a:lnTo>
                  <a:lnTo>
                    <a:pt x="615" y="131"/>
                  </a:lnTo>
                  <a:lnTo>
                    <a:pt x="617" y="129"/>
                  </a:lnTo>
                  <a:lnTo>
                    <a:pt x="668" y="77"/>
                  </a:lnTo>
                  <a:lnTo>
                    <a:pt x="671" y="75"/>
                  </a:lnTo>
                  <a:lnTo>
                    <a:pt x="674" y="73"/>
                  </a:lnTo>
                  <a:lnTo>
                    <a:pt x="678" y="72"/>
                  </a:lnTo>
                  <a:lnTo>
                    <a:pt x="681" y="71"/>
                  </a:lnTo>
                  <a:lnTo>
                    <a:pt x="684" y="72"/>
                  </a:lnTo>
                  <a:lnTo>
                    <a:pt x="688" y="73"/>
                  </a:lnTo>
                  <a:lnTo>
                    <a:pt x="691" y="75"/>
                  </a:lnTo>
                  <a:lnTo>
                    <a:pt x="693" y="77"/>
                  </a:lnTo>
                  <a:lnTo>
                    <a:pt x="972" y="355"/>
                  </a:lnTo>
                  <a:lnTo>
                    <a:pt x="974" y="357"/>
                  </a:lnTo>
                  <a:lnTo>
                    <a:pt x="976" y="361"/>
                  </a:lnTo>
                  <a:lnTo>
                    <a:pt x="977" y="364"/>
                  </a:lnTo>
                  <a:lnTo>
                    <a:pt x="977" y="368"/>
                  </a:lnTo>
                  <a:lnTo>
                    <a:pt x="977" y="372"/>
                  </a:lnTo>
                  <a:lnTo>
                    <a:pt x="976" y="375"/>
                  </a:lnTo>
                  <a:lnTo>
                    <a:pt x="974" y="378"/>
                  </a:lnTo>
                  <a:lnTo>
                    <a:pt x="972" y="380"/>
                  </a:lnTo>
                  <a:lnTo>
                    <a:pt x="972" y="380"/>
                  </a:lnTo>
                  <a:close/>
                  <a:moveTo>
                    <a:pt x="600" y="949"/>
                  </a:moveTo>
                  <a:lnTo>
                    <a:pt x="598" y="953"/>
                  </a:lnTo>
                  <a:lnTo>
                    <a:pt x="596" y="957"/>
                  </a:lnTo>
                  <a:lnTo>
                    <a:pt x="593" y="960"/>
                  </a:lnTo>
                  <a:lnTo>
                    <a:pt x="589" y="963"/>
                  </a:lnTo>
                  <a:lnTo>
                    <a:pt x="586" y="966"/>
                  </a:lnTo>
                  <a:lnTo>
                    <a:pt x="582" y="968"/>
                  </a:lnTo>
                  <a:lnTo>
                    <a:pt x="578" y="970"/>
                  </a:lnTo>
                  <a:lnTo>
                    <a:pt x="573" y="971"/>
                  </a:lnTo>
                  <a:lnTo>
                    <a:pt x="569" y="972"/>
                  </a:lnTo>
                  <a:lnTo>
                    <a:pt x="566" y="972"/>
                  </a:lnTo>
                  <a:lnTo>
                    <a:pt x="558" y="971"/>
                  </a:lnTo>
                  <a:lnTo>
                    <a:pt x="552" y="969"/>
                  </a:lnTo>
                  <a:lnTo>
                    <a:pt x="546" y="966"/>
                  </a:lnTo>
                  <a:lnTo>
                    <a:pt x="541" y="961"/>
                  </a:lnTo>
                  <a:lnTo>
                    <a:pt x="83" y="508"/>
                  </a:lnTo>
                  <a:lnTo>
                    <a:pt x="77" y="501"/>
                  </a:lnTo>
                  <a:lnTo>
                    <a:pt x="73" y="494"/>
                  </a:lnTo>
                  <a:lnTo>
                    <a:pt x="72" y="485"/>
                  </a:lnTo>
                  <a:lnTo>
                    <a:pt x="73" y="476"/>
                  </a:lnTo>
                  <a:lnTo>
                    <a:pt x="75" y="468"/>
                  </a:lnTo>
                  <a:lnTo>
                    <a:pt x="80" y="460"/>
                  </a:lnTo>
                  <a:lnTo>
                    <a:pt x="86" y="454"/>
                  </a:lnTo>
                  <a:lnTo>
                    <a:pt x="94" y="449"/>
                  </a:lnTo>
                  <a:lnTo>
                    <a:pt x="317" y="360"/>
                  </a:lnTo>
                  <a:lnTo>
                    <a:pt x="345" y="368"/>
                  </a:lnTo>
                  <a:lnTo>
                    <a:pt x="374" y="375"/>
                  </a:lnTo>
                  <a:lnTo>
                    <a:pt x="403" y="380"/>
                  </a:lnTo>
                  <a:lnTo>
                    <a:pt x="431" y="384"/>
                  </a:lnTo>
                  <a:lnTo>
                    <a:pt x="487" y="391"/>
                  </a:lnTo>
                  <a:lnTo>
                    <a:pt x="544" y="400"/>
                  </a:lnTo>
                  <a:lnTo>
                    <a:pt x="572" y="406"/>
                  </a:lnTo>
                  <a:lnTo>
                    <a:pt x="600" y="414"/>
                  </a:lnTo>
                  <a:lnTo>
                    <a:pt x="614" y="418"/>
                  </a:lnTo>
                  <a:lnTo>
                    <a:pt x="628" y="423"/>
                  </a:lnTo>
                  <a:lnTo>
                    <a:pt x="642" y="430"/>
                  </a:lnTo>
                  <a:lnTo>
                    <a:pt x="656" y="436"/>
                  </a:lnTo>
                  <a:lnTo>
                    <a:pt x="670" y="444"/>
                  </a:lnTo>
                  <a:lnTo>
                    <a:pt x="686" y="453"/>
                  </a:lnTo>
                  <a:lnTo>
                    <a:pt x="700" y="461"/>
                  </a:lnTo>
                  <a:lnTo>
                    <a:pt x="714" y="472"/>
                  </a:lnTo>
                  <a:lnTo>
                    <a:pt x="728" y="483"/>
                  </a:lnTo>
                  <a:lnTo>
                    <a:pt x="742" y="495"/>
                  </a:lnTo>
                  <a:lnTo>
                    <a:pt x="756" y="509"/>
                  </a:lnTo>
                  <a:lnTo>
                    <a:pt x="770" y="523"/>
                  </a:lnTo>
                  <a:lnTo>
                    <a:pt x="600" y="949"/>
                  </a:lnTo>
                  <a:close/>
                  <a:moveTo>
                    <a:pt x="745" y="26"/>
                  </a:moveTo>
                  <a:lnTo>
                    <a:pt x="737" y="21"/>
                  </a:lnTo>
                  <a:lnTo>
                    <a:pt x="731" y="15"/>
                  </a:lnTo>
                  <a:lnTo>
                    <a:pt x="723" y="11"/>
                  </a:lnTo>
                  <a:lnTo>
                    <a:pt x="716" y="6"/>
                  </a:lnTo>
                  <a:lnTo>
                    <a:pt x="707" y="3"/>
                  </a:lnTo>
                  <a:lnTo>
                    <a:pt x="698" y="1"/>
                  </a:lnTo>
                  <a:lnTo>
                    <a:pt x="690" y="0"/>
                  </a:lnTo>
                  <a:lnTo>
                    <a:pt x="681" y="0"/>
                  </a:lnTo>
                  <a:lnTo>
                    <a:pt x="671" y="0"/>
                  </a:lnTo>
                  <a:lnTo>
                    <a:pt x="663" y="1"/>
                  </a:lnTo>
                  <a:lnTo>
                    <a:pt x="654" y="3"/>
                  </a:lnTo>
                  <a:lnTo>
                    <a:pt x="647" y="6"/>
                  </a:lnTo>
                  <a:lnTo>
                    <a:pt x="638" y="11"/>
                  </a:lnTo>
                  <a:lnTo>
                    <a:pt x="630" y="15"/>
                  </a:lnTo>
                  <a:lnTo>
                    <a:pt x="624" y="21"/>
                  </a:lnTo>
                  <a:lnTo>
                    <a:pt x="617" y="26"/>
                  </a:lnTo>
                  <a:lnTo>
                    <a:pt x="567" y="77"/>
                  </a:lnTo>
                  <a:lnTo>
                    <a:pt x="560" y="83"/>
                  </a:lnTo>
                  <a:lnTo>
                    <a:pt x="555" y="91"/>
                  </a:lnTo>
                  <a:lnTo>
                    <a:pt x="551" y="98"/>
                  </a:lnTo>
                  <a:lnTo>
                    <a:pt x="547" y="106"/>
                  </a:lnTo>
                  <a:lnTo>
                    <a:pt x="544" y="114"/>
                  </a:lnTo>
                  <a:lnTo>
                    <a:pt x="542" y="123"/>
                  </a:lnTo>
                  <a:lnTo>
                    <a:pt x="541" y="132"/>
                  </a:lnTo>
                  <a:lnTo>
                    <a:pt x="540" y="140"/>
                  </a:lnTo>
                  <a:lnTo>
                    <a:pt x="541" y="153"/>
                  </a:lnTo>
                  <a:lnTo>
                    <a:pt x="543" y="165"/>
                  </a:lnTo>
                  <a:lnTo>
                    <a:pt x="547" y="177"/>
                  </a:lnTo>
                  <a:lnTo>
                    <a:pt x="554" y="188"/>
                  </a:lnTo>
                  <a:lnTo>
                    <a:pt x="65" y="383"/>
                  </a:lnTo>
                  <a:lnTo>
                    <a:pt x="53" y="390"/>
                  </a:lnTo>
                  <a:lnTo>
                    <a:pt x="42" y="397"/>
                  </a:lnTo>
                  <a:lnTo>
                    <a:pt x="32" y="406"/>
                  </a:lnTo>
                  <a:lnTo>
                    <a:pt x="23" y="416"/>
                  </a:lnTo>
                  <a:lnTo>
                    <a:pt x="16" y="426"/>
                  </a:lnTo>
                  <a:lnTo>
                    <a:pt x="9" y="437"/>
                  </a:lnTo>
                  <a:lnTo>
                    <a:pt x="5" y="449"/>
                  </a:lnTo>
                  <a:lnTo>
                    <a:pt x="2" y="462"/>
                  </a:lnTo>
                  <a:lnTo>
                    <a:pt x="0" y="475"/>
                  </a:lnTo>
                  <a:lnTo>
                    <a:pt x="0" y="489"/>
                  </a:lnTo>
                  <a:lnTo>
                    <a:pt x="2" y="502"/>
                  </a:lnTo>
                  <a:lnTo>
                    <a:pt x="5" y="514"/>
                  </a:lnTo>
                  <a:lnTo>
                    <a:pt x="9" y="527"/>
                  </a:lnTo>
                  <a:lnTo>
                    <a:pt x="16" y="538"/>
                  </a:lnTo>
                  <a:lnTo>
                    <a:pt x="23" y="550"/>
                  </a:lnTo>
                  <a:lnTo>
                    <a:pt x="32" y="559"/>
                  </a:lnTo>
                  <a:lnTo>
                    <a:pt x="490" y="1012"/>
                  </a:lnTo>
                  <a:lnTo>
                    <a:pt x="498" y="1020"/>
                  </a:lnTo>
                  <a:lnTo>
                    <a:pt x="506" y="1025"/>
                  </a:lnTo>
                  <a:lnTo>
                    <a:pt x="515" y="1030"/>
                  </a:lnTo>
                  <a:lnTo>
                    <a:pt x="524" y="1035"/>
                  </a:lnTo>
                  <a:lnTo>
                    <a:pt x="533" y="1039"/>
                  </a:lnTo>
                  <a:lnTo>
                    <a:pt x="543" y="1041"/>
                  </a:lnTo>
                  <a:lnTo>
                    <a:pt x="553" y="1043"/>
                  </a:lnTo>
                  <a:lnTo>
                    <a:pt x="563" y="1043"/>
                  </a:lnTo>
                  <a:lnTo>
                    <a:pt x="565" y="1043"/>
                  </a:lnTo>
                  <a:lnTo>
                    <a:pt x="567" y="1043"/>
                  </a:lnTo>
                  <a:lnTo>
                    <a:pt x="578" y="1043"/>
                  </a:lnTo>
                  <a:lnTo>
                    <a:pt x="588" y="1041"/>
                  </a:lnTo>
                  <a:lnTo>
                    <a:pt x="601" y="1038"/>
                  </a:lnTo>
                  <a:lnTo>
                    <a:pt x="613" y="1032"/>
                  </a:lnTo>
                  <a:lnTo>
                    <a:pt x="625" y="1026"/>
                  </a:lnTo>
                  <a:lnTo>
                    <a:pt x="636" y="1018"/>
                  </a:lnTo>
                  <a:lnTo>
                    <a:pt x="646" y="1010"/>
                  </a:lnTo>
                  <a:lnTo>
                    <a:pt x="654" y="999"/>
                  </a:lnTo>
                  <a:lnTo>
                    <a:pt x="661" y="988"/>
                  </a:lnTo>
                  <a:lnTo>
                    <a:pt x="666" y="975"/>
                  </a:lnTo>
                  <a:lnTo>
                    <a:pt x="858" y="495"/>
                  </a:lnTo>
                  <a:lnTo>
                    <a:pt x="870" y="500"/>
                  </a:lnTo>
                  <a:lnTo>
                    <a:pt x="882" y="505"/>
                  </a:lnTo>
                  <a:lnTo>
                    <a:pt x="895" y="508"/>
                  </a:lnTo>
                  <a:lnTo>
                    <a:pt x="908" y="509"/>
                  </a:lnTo>
                  <a:lnTo>
                    <a:pt x="917" y="509"/>
                  </a:lnTo>
                  <a:lnTo>
                    <a:pt x="925" y="508"/>
                  </a:lnTo>
                  <a:lnTo>
                    <a:pt x="934" y="505"/>
                  </a:lnTo>
                  <a:lnTo>
                    <a:pt x="943" y="502"/>
                  </a:lnTo>
                  <a:lnTo>
                    <a:pt x="950" y="498"/>
                  </a:lnTo>
                  <a:lnTo>
                    <a:pt x="958" y="494"/>
                  </a:lnTo>
                  <a:lnTo>
                    <a:pt x="965" y="488"/>
                  </a:lnTo>
                  <a:lnTo>
                    <a:pt x="972" y="483"/>
                  </a:lnTo>
                  <a:lnTo>
                    <a:pt x="1022" y="432"/>
                  </a:lnTo>
                  <a:lnTo>
                    <a:pt x="1029" y="426"/>
                  </a:lnTo>
                  <a:lnTo>
                    <a:pt x="1033" y="418"/>
                  </a:lnTo>
                  <a:lnTo>
                    <a:pt x="1039" y="410"/>
                  </a:lnTo>
                  <a:lnTo>
                    <a:pt x="1042" y="403"/>
                  </a:lnTo>
                  <a:lnTo>
                    <a:pt x="1045" y="394"/>
                  </a:lnTo>
                  <a:lnTo>
                    <a:pt x="1047" y="386"/>
                  </a:lnTo>
                  <a:lnTo>
                    <a:pt x="1048" y="377"/>
                  </a:lnTo>
                  <a:lnTo>
                    <a:pt x="1049" y="368"/>
                  </a:lnTo>
                  <a:lnTo>
                    <a:pt x="1048" y="359"/>
                  </a:lnTo>
                  <a:lnTo>
                    <a:pt x="1047" y="350"/>
                  </a:lnTo>
                  <a:lnTo>
                    <a:pt x="1045" y="341"/>
                  </a:lnTo>
                  <a:lnTo>
                    <a:pt x="1042" y="334"/>
                  </a:lnTo>
                  <a:lnTo>
                    <a:pt x="1039" y="325"/>
                  </a:lnTo>
                  <a:lnTo>
                    <a:pt x="1034" y="318"/>
                  </a:lnTo>
                  <a:lnTo>
                    <a:pt x="1029" y="311"/>
                  </a:lnTo>
                  <a:lnTo>
                    <a:pt x="1022" y="305"/>
                  </a:lnTo>
                  <a:lnTo>
                    <a:pt x="74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Freeform 39"/>
            <p:cNvSpPr>
              <a:spLocks noEditPoints="1"/>
            </p:cNvSpPr>
            <p:nvPr/>
          </p:nvSpPr>
          <p:spPr bwMode="auto">
            <a:xfrm>
              <a:off x="7371556" y="3875484"/>
              <a:ext cx="71438" cy="71438"/>
            </a:xfrm>
            <a:custGeom>
              <a:avLst/>
              <a:gdLst>
                <a:gd name="T0" fmla="*/ 95 w 180"/>
                <a:gd name="T1" fmla="*/ 36 h 180"/>
                <a:gd name="T2" fmla="*/ 106 w 180"/>
                <a:gd name="T3" fmla="*/ 39 h 180"/>
                <a:gd name="T4" fmla="*/ 120 w 180"/>
                <a:gd name="T5" fmla="*/ 45 h 180"/>
                <a:gd name="T6" fmla="*/ 135 w 180"/>
                <a:gd name="T7" fmla="*/ 59 h 180"/>
                <a:gd name="T8" fmla="*/ 142 w 180"/>
                <a:gd name="T9" fmla="*/ 74 h 180"/>
                <a:gd name="T10" fmla="*/ 144 w 180"/>
                <a:gd name="T11" fmla="*/ 84 h 180"/>
                <a:gd name="T12" fmla="*/ 144 w 180"/>
                <a:gd name="T13" fmla="*/ 96 h 180"/>
                <a:gd name="T14" fmla="*/ 142 w 180"/>
                <a:gd name="T15" fmla="*/ 105 h 180"/>
                <a:gd name="T16" fmla="*/ 135 w 180"/>
                <a:gd name="T17" fmla="*/ 120 h 180"/>
                <a:gd name="T18" fmla="*/ 120 w 180"/>
                <a:gd name="T19" fmla="*/ 135 h 180"/>
                <a:gd name="T20" fmla="*/ 106 w 180"/>
                <a:gd name="T21" fmla="*/ 141 h 180"/>
                <a:gd name="T22" fmla="*/ 95 w 180"/>
                <a:gd name="T23" fmla="*/ 143 h 180"/>
                <a:gd name="T24" fmla="*/ 84 w 180"/>
                <a:gd name="T25" fmla="*/ 143 h 180"/>
                <a:gd name="T26" fmla="*/ 74 w 180"/>
                <a:gd name="T27" fmla="*/ 141 h 180"/>
                <a:gd name="T28" fmla="*/ 59 w 180"/>
                <a:gd name="T29" fmla="*/ 135 h 180"/>
                <a:gd name="T30" fmla="*/ 45 w 180"/>
                <a:gd name="T31" fmla="*/ 120 h 180"/>
                <a:gd name="T32" fmla="*/ 39 w 180"/>
                <a:gd name="T33" fmla="*/ 105 h 180"/>
                <a:gd name="T34" fmla="*/ 37 w 180"/>
                <a:gd name="T35" fmla="*/ 96 h 180"/>
                <a:gd name="T36" fmla="*/ 37 w 180"/>
                <a:gd name="T37" fmla="*/ 84 h 180"/>
                <a:gd name="T38" fmla="*/ 39 w 180"/>
                <a:gd name="T39" fmla="*/ 74 h 180"/>
                <a:gd name="T40" fmla="*/ 45 w 180"/>
                <a:gd name="T41" fmla="*/ 59 h 180"/>
                <a:gd name="T42" fmla="*/ 59 w 180"/>
                <a:gd name="T43" fmla="*/ 45 h 180"/>
                <a:gd name="T44" fmla="*/ 74 w 180"/>
                <a:gd name="T45" fmla="*/ 39 h 180"/>
                <a:gd name="T46" fmla="*/ 84 w 180"/>
                <a:gd name="T47" fmla="*/ 36 h 180"/>
                <a:gd name="T48" fmla="*/ 90 w 180"/>
                <a:gd name="T49" fmla="*/ 180 h 180"/>
                <a:gd name="T50" fmla="*/ 108 w 180"/>
                <a:gd name="T51" fmla="*/ 178 h 180"/>
                <a:gd name="T52" fmla="*/ 125 w 180"/>
                <a:gd name="T53" fmla="*/ 172 h 180"/>
                <a:gd name="T54" fmla="*/ 140 w 180"/>
                <a:gd name="T55" fmla="*/ 165 h 180"/>
                <a:gd name="T56" fmla="*/ 153 w 180"/>
                <a:gd name="T57" fmla="*/ 153 h 180"/>
                <a:gd name="T58" fmla="*/ 164 w 180"/>
                <a:gd name="T59" fmla="*/ 140 h 180"/>
                <a:gd name="T60" fmla="*/ 173 w 180"/>
                <a:gd name="T61" fmla="*/ 125 h 180"/>
                <a:gd name="T62" fmla="*/ 178 w 180"/>
                <a:gd name="T63" fmla="*/ 108 h 180"/>
                <a:gd name="T64" fmla="*/ 180 w 180"/>
                <a:gd name="T65" fmla="*/ 89 h 180"/>
                <a:gd name="T66" fmla="*/ 178 w 180"/>
                <a:gd name="T67" fmla="*/ 72 h 180"/>
                <a:gd name="T68" fmla="*/ 173 w 180"/>
                <a:gd name="T69" fmla="*/ 55 h 180"/>
                <a:gd name="T70" fmla="*/ 164 w 180"/>
                <a:gd name="T71" fmla="*/ 40 h 180"/>
                <a:gd name="T72" fmla="*/ 153 w 180"/>
                <a:gd name="T73" fmla="*/ 27 h 180"/>
                <a:gd name="T74" fmla="*/ 140 w 180"/>
                <a:gd name="T75" fmla="*/ 15 h 180"/>
                <a:gd name="T76" fmla="*/ 125 w 180"/>
                <a:gd name="T77" fmla="*/ 7 h 180"/>
                <a:gd name="T78" fmla="*/ 108 w 180"/>
                <a:gd name="T79" fmla="*/ 2 h 180"/>
                <a:gd name="T80" fmla="*/ 90 w 180"/>
                <a:gd name="T81" fmla="*/ 0 h 180"/>
                <a:gd name="T82" fmla="*/ 71 w 180"/>
                <a:gd name="T83" fmla="*/ 2 h 180"/>
                <a:gd name="T84" fmla="*/ 55 w 180"/>
                <a:gd name="T85" fmla="*/ 7 h 180"/>
                <a:gd name="T86" fmla="*/ 40 w 180"/>
                <a:gd name="T87" fmla="*/ 15 h 180"/>
                <a:gd name="T88" fmla="*/ 26 w 180"/>
                <a:gd name="T89" fmla="*/ 27 h 180"/>
                <a:gd name="T90" fmla="*/ 15 w 180"/>
                <a:gd name="T91" fmla="*/ 40 h 180"/>
                <a:gd name="T92" fmla="*/ 7 w 180"/>
                <a:gd name="T93" fmla="*/ 55 h 180"/>
                <a:gd name="T94" fmla="*/ 2 w 180"/>
                <a:gd name="T95" fmla="*/ 72 h 180"/>
                <a:gd name="T96" fmla="*/ 0 w 180"/>
                <a:gd name="T97" fmla="*/ 89 h 180"/>
                <a:gd name="T98" fmla="*/ 2 w 180"/>
                <a:gd name="T99" fmla="*/ 108 h 180"/>
                <a:gd name="T100" fmla="*/ 7 w 180"/>
                <a:gd name="T101" fmla="*/ 125 h 180"/>
                <a:gd name="T102" fmla="*/ 15 w 180"/>
                <a:gd name="T103" fmla="*/ 140 h 180"/>
                <a:gd name="T104" fmla="*/ 26 w 180"/>
                <a:gd name="T105" fmla="*/ 153 h 180"/>
                <a:gd name="T106" fmla="*/ 40 w 180"/>
                <a:gd name="T107" fmla="*/ 165 h 180"/>
                <a:gd name="T108" fmla="*/ 55 w 180"/>
                <a:gd name="T109" fmla="*/ 172 h 180"/>
                <a:gd name="T110" fmla="*/ 71 w 180"/>
                <a:gd name="T111" fmla="*/ 178 h 180"/>
                <a:gd name="T112" fmla="*/ 90 w 180"/>
                <a:gd name="T1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80">
                  <a:moveTo>
                    <a:pt x="90" y="35"/>
                  </a:moveTo>
                  <a:lnTo>
                    <a:pt x="95" y="36"/>
                  </a:lnTo>
                  <a:lnTo>
                    <a:pt x="101" y="36"/>
                  </a:lnTo>
                  <a:lnTo>
                    <a:pt x="106" y="39"/>
                  </a:lnTo>
                  <a:lnTo>
                    <a:pt x="111" y="40"/>
                  </a:lnTo>
                  <a:lnTo>
                    <a:pt x="120" y="45"/>
                  </a:lnTo>
                  <a:lnTo>
                    <a:pt x="129" y="51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2" y="74"/>
                  </a:lnTo>
                  <a:lnTo>
                    <a:pt x="143" y="78"/>
                  </a:lnTo>
                  <a:lnTo>
                    <a:pt x="144" y="84"/>
                  </a:lnTo>
                  <a:lnTo>
                    <a:pt x="144" y="89"/>
                  </a:lnTo>
                  <a:lnTo>
                    <a:pt x="144" y="96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39" y="111"/>
                  </a:lnTo>
                  <a:lnTo>
                    <a:pt x="135" y="120"/>
                  </a:lnTo>
                  <a:lnTo>
                    <a:pt x="129" y="128"/>
                  </a:lnTo>
                  <a:lnTo>
                    <a:pt x="120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2"/>
                  </a:lnTo>
                  <a:lnTo>
                    <a:pt x="95" y="143"/>
                  </a:lnTo>
                  <a:lnTo>
                    <a:pt x="90" y="143"/>
                  </a:lnTo>
                  <a:lnTo>
                    <a:pt x="84" y="143"/>
                  </a:lnTo>
                  <a:lnTo>
                    <a:pt x="79" y="142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59" y="135"/>
                  </a:lnTo>
                  <a:lnTo>
                    <a:pt x="52" y="128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5"/>
                  </a:lnTo>
                  <a:lnTo>
                    <a:pt x="37" y="101"/>
                  </a:lnTo>
                  <a:lnTo>
                    <a:pt x="37" y="96"/>
                  </a:lnTo>
                  <a:lnTo>
                    <a:pt x="36" y="89"/>
                  </a:lnTo>
                  <a:lnTo>
                    <a:pt x="37" y="84"/>
                  </a:lnTo>
                  <a:lnTo>
                    <a:pt x="37" y="78"/>
                  </a:lnTo>
                  <a:lnTo>
                    <a:pt x="39" y="74"/>
                  </a:lnTo>
                  <a:lnTo>
                    <a:pt x="40" y="69"/>
                  </a:lnTo>
                  <a:lnTo>
                    <a:pt x="45" y="59"/>
                  </a:lnTo>
                  <a:lnTo>
                    <a:pt x="52" y="51"/>
                  </a:lnTo>
                  <a:lnTo>
                    <a:pt x="59" y="45"/>
                  </a:lnTo>
                  <a:lnTo>
                    <a:pt x="69" y="40"/>
                  </a:lnTo>
                  <a:lnTo>
                    <a:pt x="74" y="39"/>
                  </a:lnTo>
                  <a:lnTo>
                    <a:pt x="79" y="36"/>
                  </a:lnTo>
                  <a:lnTo>
                    <a:pt x="84" y="36"/>
                  </a:lnTo>
                  <a:lnTo>
                    <a:pt x="90" y="35"/>
                  </a:lnTo>
                  <a:close/>
                  <a:moveTo>
                    <a:pt x="90" y="180"/>
                  </a:moveTo>
                  <a:lnTo>
                    <a:pt x="99" y="179"/>
                  </a:lnTo>
                  <a:lnTo>
                    <a:pt x="108" y="178"/>
                  </a:lnTo>
                  <a:lnTo>
                    <a:pt x="117" y="176"/>
                  </a:lnTo>
                  <a:lnTo>
                    <a:pt x="125" y="172"/>
                  </a:lnTo>
                  <a:lnTo>
                    <a:pt x="133" y="169"/>
                  </a:lnTo>
                  <a:lnTo>
                    <a:pt x="140" y="165"/>
                  </a:lnTo>
                  <a:lnTo>
                    <a:pt x="147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4" y="140"/>
                  </a:lnTo>
                  <a:lnTo>
                    <a:pt x="170" y="132"/>
                  </a:lnTo>
                  <a:lnTo>
                    <a:pt x="173" y="125"/>
                  </a:lnTo>
                  <a:lnTo>
                    <a:pt x="176" y="116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89"/>
                  </a:lnTo>
                  <a:lnTo>
                    <a:pt x="179" y="81"/>
                  </a:lnTo>
                  <a:lnTo>
                    <a:pt x="178" y="72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4" y="40"/>
                  </a:lnTo>
                  <a:lnTo>
                    <a:pt x="160" y="32"/>
                  </a:lnTo>
                  <a:lnTo>
                    <a:pt x="153" y="27"/>
                  </a:lnTo>
                  <a:lnTo>
                    <a:pt x="147" y="20"/>
                  </a:lnTo>
                  <a:lnTo>
                    <a:pt x="140" y="15"/>
                  </a:lnTo>
                  <a:lnTo>
                    <a:pt x="133" y="10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2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1" y="32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9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7" y="125"/>
                  </a:lnTo>
                  <a:lnTo>
                    <a:pt x="11" y="132"/>
                  </a:lnTo>
                  <a:lnTo>
                    <a:pt x="15" y="140"/>
                  </a:lnTo>
                  <a:lnTo>
                    <a:pt x="21" y="147"/>
                  </a:lnTo>
                  <a:lnTo>
                    <a:pt x="26" y="153"/>
                  </a:lnTo>
                  <a:lnTo>
                    <a:pt x="32" y="159"/>
                  </a:lnTo>
                  <a:lnTo>
                    <a:pt x="40" y="165"/>
                  </a:lnTo>
                  <a:lnTo>
                    <a:pt x="48" y="169"/>
                  </a:lnTo>
                  <a:lnTo>
                    <a:pt x="55" y="172"/>
                  </a:lnTo>
                  <a:lnTo>
                    <a:pt x="64" y="176"/>
                  </a:lnTo>
                  <a:lnTo>
                    <a:pt x="71" y="178"/>
                  </a:lnTo>
                  <a:lnTo>
                    <a:pt x="81" y="179"/>
                  </a:lnTo>
                  <a:lnTo>
                    <a:pt x="9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Freeform 40"/>
            <p:cNvSpPr>
              <a:spLocks noEditPoints="1"/>
            </p:cNvSpPr>
            <p:nvPr/>
          </p:nvSpPr>
          <p:spPr bwMode="auto">
            <a:xfrm>
              <a:off x="7557294" y="3646884"/>
              <a:ext cx="71438" cy="71438"/>
            </a:xfrm>
            <a:custGeom>
              <a:avLst/>
              <a:gdLst>
                <a:gd name="T0" fmla="*/ 84 w 180"/>
                <a:gd name="T1" fmla="*/ 144 h 179"/>
                <a:gd name="T2" fmla="*/ 74 w 180"/>
                <a:gd name="T3" fmla="*/ 141 h 179"/>
                <a:gd name="T4" fmla="*/ 60 w 180"/>
                <a:gd name="T5" fmla="*/ 135 h 179"/>
                <a:gd name="T6" fmla="*/ 45 w 180"/>
                <a:gd name="T7" fmla="*/ 120 h 179"/>
                <a:gd name="T8" fmla="*/ 39 w 180"/>
                <a:gd name="T9" fmla="*/ 106 h 179"/>
                <a:gd name="T10" fmla="*/ 36 w 180"/>
                <a:gd name="T11" fmla="*/ 95 h 179"/>
                <a:gd name="T12" fmla="*/ 36 w 180"/>
                <a:gd name="T13" fmla="*/ 84 h 179"/>
                <a:gd name="T14" fmla="*/ 39 w 180"/>
                <a:gd name="T15" fmla="*/ 73 h 179"/>
                <a:gd name="T16" fmla="*/ 45 w 180"/>
                <a:gd name="T17" fmla="*/ 59 h 179"/>
                <a:gd name="T18" fmla="*/ 60 w 180"/>
                <a:gd name="T19" fmla="*/ 45 h 179"/>
                <a:gd name="T20" fmla="*/ 74 w 180"/>
                <a:gd name="T21" fmla="*/ 38 h 179"/>
                <a:gd name="T22" fmla="*/ 84 w 180"/>
                <a:gd name="T23" fmla="*/ 36 h 179"/>
                <a:gd name="T24" fmla="*/ 96 w 180"/>
                <a:gd name="T25" fmla="*/ 36 h 179"/>
                <a:gd name="T26" fmla="*/ 106 w 180"/>
                <a:gd name="T27" fmla="*/ 38 h 179"/>
                <a:gd name="T28" fmla="*/ 121 w 180"/>
                <a:gd name="T29" fmla="*/ 45 h 179"/>
                <a:gd name="T30" fmla="*/ 135 w 180"/>
                <a:gd name="T31" fmla="*/ 59 h 179"/>
                <a:gd name="T32" fmla="*/ 141 w 180"/>
                <a:gd name="T33" fmla="*/ 73 h 179"/>
                <a:gd name="T34" fmla="*/ 143 w 180"/>
                <a:gd name="T35" fmla="*/ 84 h 179"/>
                <a:gd name="T36" fmla="*/ 143 w 180"/>
                <a:gd name="T37" fmla="*/ 95 h 179"/>
                <a:gd name="T38" fmla="*/ 141 w 180"/>
                <a:gd name="T39" fmla="*/ 106 h 179"/>
                <a:gd name="T40" fmla="*/ 135 w 180"/>
                <a:gd name="T41" fmla="*/ 120 h 179"/>
                <a:gd name="T42" fmla="*/ 121 w 180"/>
                <a:gd name="T43" fmla="*/ 135 h 179"/>
                <a:gd name="T44" fmla="*/ 106 w 180"/>
                <a:gd name="T45" fmla="*/ 141 h 179"/>
                <a:gd name="T46" fmla="*/ 96 w 180"/>
                <a:gd name="T47" fmla="*/ 144 h 179"/>
                <a:gd name="T48" fmla="*/ 90 w 180"/>
                <a:gd name="T49" fmla="*/ 0 h 179"/>
                <a:gd name="T50" fmla="*/ 72 w 180"/>
                <a:gd name="T51" fmla="*/ 1 h 179"/>
                <a:gd name="T52" fmla="*/ 55 w 180"/>
                <a:gd name="T53" fmla="*/ 6 h 179"/>
                <a:gd name="T54" fmla="*/ 40 w 180"/>
                <a:gd name="T55" fmla="*/ 15 h 179"/>
                <a:gd name="T56" fmla="*/ 27 w 180"/>
                <a:gd name="T57" fmla="*/ 26 h 179"/>
                <a:gd name="T58" fmla="*/ 15 w 180"/>
                <a:gd name="T59" fmla="*/ 40 h 179"/>
                <a:gd name="T60" fmla="*/ 7 w 180"/>
                <a:gd name="T61" fmla="*/ 55 h 179"/>
                <a:gd name="T62" fmla="*/ 2 w 180"/>
                <a:gd name="T63" fmla="*/ 71 h 179"/>
                <a:gd name="T64" fmla="*/ 0 w 180"/>
                <a:gd name="T65" fmla="*/ 90 h 179"/>
                <a:gd name="T66" fmla="*/ 2 w 180"/>
                <a:gd name="T67" fmla="*/ 108 h 179"/>
                <a:gd name="T68" fmla="*/ 7 w 180"/>
                <a:gd name="T69" fmla="*/ 125 h 179"/>
                <a:gd name="T70" fmla="*/ 15 w 180"/>
                <a:gd name="T71" fmla="*/ 140 h 179"/>
                <a:gd name="T72" fmla="*/ 27 w 180"/>
                <a:gd name="T73" fmla="*/ 153 h 179"/>
                <a:gd name="T74" fmla="*/ 40 w 180"/>
                <a:gd name="T75" fmla="*/ 164 h 179"/>
                <a:gd name="T76" fmla="*/ 55 w 180"/>
                <a:gd name="T77" fmla="*/ 173 h 179"/>
                <a:gd name="T78" fmla="*/ 72 w 180"/>
                <a:gd name="T79" fmla="*/ 178 h 179"/>
                <a:gd name="T80" fmla="*/ 90 w 180"/>
                <a:gd name="T81" fmla="*/ 179 h 179"/>
                <a:gd name="T82" fmla="*/ 108 w 180"/>
                <a:gd name="T83" fmla="*/ 178 h 179"/>
                <a:gd name="T84" fmla="*/ 125 w 180"/>
                <a:gd name="T85" fmla="*/ 173 h 179"/>
                <a:gd name="T86" fmla="*/ 140 w 180"/>
                <a:gd name="T87" fmla="*/ 164 h 179"/>
                <a:gd name="T88" fmla="*/ 153 w 180"/>
                <a:gd name="T89" fmla="*/ 153 h 179"/>
                <a:gd name="T90" fmla="*/ 165 w 180"/>
                <a:gd name="T91" fmla="*/ 140 h 179"/>
                <a:gd name="T92" fmla="*/ 173 w 180"/>
                <a:gd name="T93" fmla="*/ 125 h 179"/>
                <a:gd name="T94" fmla="*/ 178 w 180"/>
                <a:gd name="T95" fmla="*/ 108 h 179"/>
                <a:gd name="T96" fmla="*/ 180 w 180"/>
                <a:gd name="T97" fmla="*/ 90 h 179"/>
                <a:gd name="T98" fmla="*/ 178 w 180"/>
                <a:gd name="T99" fmla="*/ 71 h 179"/>
                <a:gd name="T100" fmla="*/ 173 w 180"/>
                <a:gd name="T101" fmla="*/ 55 h 179"/>
                <a:gd name="T102" fmla="*/ 165 w 180"/>
                <a:gd name="T103" fmla="*/ 40 h 179"/>
                <a:gd name="T104" fmla="*/ 153 w 180"/>
                <a:gd name="T105" fmla="*/ 26 h 179"/>
                <a:gd name="T106" fmla="*/ 140 w 180"/>
                <a:gd name="T107" fmla="*/ 15 h 179"/>
                <a:gd name="T108" fmla="*/ 125 w 180"/>
                <a:gd name="T109" fmla="*/ 6 h 179"/>
                <a:gd name="T110" fmla="*/ 108 w 180"/>
                <a:gd name="T111" fmla="*/ 1 h 179"/>
                <a:gd name="T112" fmla="*/ 90 w 180"/>
                <a:gd name="T1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79">
                  <a:moveTo>
                    <a:pt x="90" y="144"/>
                  </a:moveTo>
                  <a:lnTo>
                    <a:pt x="84" y="144"/>
                  </a:lnTo>
                  <a:lnTo>
                    <a:pt x="79" y="143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60" y="135"/>
                  </a:lnTo>
                  <a:lnTo>
                    <a:pt x="52" y="127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6"/>
                  </a:lnTo>
                  <a:lnTo>
                    <a:pt x="38" y="100"/>
                  </a:lnTo>
                  <a:lnTo>
                    <a:pt x="36" y="95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8" y="79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60" y="45"/>
                  </a:lnTo>
                  <a:lnTo>
                    <a:pt x="69" y="40"/>
                  </a:lnTo>
                  <a:lnTo>
                    <a:pt x="74" y="38"/>
                  </a:lnTo>
                  <a:lnTo>
                    <a:pt x="79" y="37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1" y="37"/>
                  </a:lnTo>
                  <a:lnTo>
                    <a:pt x="106" y="38"/>
                  </a:lnTo>
                  <a:lnTo>
                    <a:pt x="111" y="40"/>
                  </a:lnTo>
                  <a:lnTo>
                    <a:pt x="121" y="45"/>
                  </a:lnTo>
                  <a:lnTo>
                    <a:pt x="128" y="52"/>
                  </a:lnTo>
                  <a:lnTo>
                    <a:pt x="135" y="59"/>
                  </a:lnTo>
                  <a:lnTo>
                    <a:pt x="140" y="69"/>
                  </a:lnTo>
                  <a:lnTo>
                    <a:pt x="141" y="73"/>
                  </a:lnTo>
                  <a:lnTo>
                    <a:pt x="143" y="79"/>
                  </a:lnTo>
                  <a:lnTo>
                    <a:pt x="143" y="84"/>
                  </a:lnTo>
                  <a:lnTo>
                    <a:pt x="144" y="90"/>
                  </a:lnTo>
                  <a:lnTo>
                    <a:pt x="143" y="95"/>
                  </a:lnTo>
                  <a:lnTo>
                    <a:pt x="143" y="100"/>
                  </a:lnTo>
                  <a:lnTo>
                    <a:pt x="141" y="106"/>
                  </a:lnTo>
                  <a:lnTo>
                    <a:pt x="140" y="111"/>
                  </a:lnTo>
                  <a:lnTo>
                    <a:pt x="135" y="120"/>
                  </a:lnTo>
                  <a:lnTo>
                    <a:pt x="128" y="127"/>
                  </a:lnTo>
                  <a:lnTo>
                    <a:pt x="121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3"/>
                  </a:lnTo>
                  <a:lnTo>
                    <a:pt x="96" y="144"/>
                  </a:lnTo>
                  <a:lnTo>
                    <a:pt x="90" y="144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40"/>
                  </a:lnTo>
                  <a:lnTo>
                    <a:pt x="11" y="46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1" y="99"/>
                  </a:lnTo>
                  <a:lnTo>
                    <a:pt x="2" y="108"/>
                  </a:lnTo>
                  <a:lnTo>
                    <a:pt x="4" y="117"/>
                  </a:lnTo>
                  <a:lnTo>
                    <a:pt x="7" y="125"/>
                  </a:lnTo>
                  <a:lnTo>
                    <a:pt x="11" y="133"/>
                  </a:lnTo>
                  <a:lnTo>
                    <a:pt x="15" y="140"/>
                  </a:lnTo>
                  <a:lnTo>
                    <a:pt x="20" y="147"/>
                  </a:lnTo>
                  <a:lnTo>
                    <a:pt x="27" y="153"/>
                  </a:lnTo>
                  <a:lnTo>
                    <a:pt x="33" y="159"/>
                  </a:lnTo>
                  <a:lnTo>
                    <a:pt x="40" y="164"/>
                  </a:lnTo>
                  <a:lnTo>
                    <a:pt x="47" y="168"/>
                  </a:lnTo>
                  <a:lnTo>
                    <a:pt x="55" y="173"/>
                  </a:lnTo>
                  <a:lnTo>
                    <a:pt x="63" y="176"/>
                  </a:lnTo>
                  <a:lnTo>
                    <a:pt x="72" y="178"/>
                  </a:lnTo>
                  <a:lnTo>
                    <a:pt x="81" y="179"/>
                  </a:lnTo>
                  <a:lnTo>
                    <a:pt x="90" y="179"/>
                  </a:lnTo>
                  <a:lnTo>
                    <a:pt x="99" y="179"/>
                  </a:lnTo>
                  <a:lnTo>
                    <a:pt x="108" y="178"/>
                  </a:lnTo>
                  <a:lnTo>
                    <a:pt x="116" y="176"/>
                  </a:lnTo>
                  <a:lnTo>
                    <a:pt x="125" y="173"/>
                  </a:lnTo>
                  <a:lnTo>
                    <a:pt x="133" y="168"/>
                  </a:lnTo>
                  <a:lnTo>
                    <a:pt x="140" y="164"/>
                  </a:lnTo>
                  <a:lnTo>
                    <a:pt x="148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5" y="140"/>
                  </a:lnTo>
                  <a:lnTo>
                    <a:pt x="169" y="133"/>
                  </a:lnTo>
                  <a:lnTo>
                    <a:pt x="173" y="125"/>
                  </a:lnTo>
                  <a:lnTo>
                    <a:pt x="176" y="117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90"/>
                  </a:lnTo>
                  <a:lnTo>
                    <a:pt x="179" y="81"/>
                  </a:lnTo>
                  <a:lnTo>
                    <a:pt x="178" y="71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69" y="46"/>
                  </a:lnTo>
                  <a:lnTo>
                    <a:pt x="165" y="40"/>
                  </a:lnTo>
                  <a:lnTo>
                    <a:pt x="160" y="32"/>
                  </a:lnTo>
                  <a:lnTo>
                    <a:pt x="153" y="26"/>
                  </a:lnTo>
                  <a:lnTo>
                    <a:pt x="148" y="21"/>
                  </a:lnTo>
                  <a:lnTo>
                    <a:pt x="140" y="15"/>
                  </a:lnTo>
                  <a:lnTo>
                    <a:pt x="133" y="11"/>
                  </a:lnTo>
                  <a:lnTo>
                    <a:pt x="125" y="6"/>
                  </a:lnTo>
                  <a:lnTo>
                    <a:pt x="116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" name="Freeform 41"/>
            <p:cNvSpPr>
              <a:spLocks noEditPoints="1"/>
            </p:cNvSpPr>
            <p:nvPr/>
          </p:nvSpPr>
          <p:spPr bwMode="auto">
            <a:xfrm>
              <a:off x="7285831" y="3861197"/>
              <a:ext cx="57150" cy="57150"/>
            </a:xfrm>
            <a:custGeom>
              <a:avLst/>
              <a:gdLst>
                <a:gd name="T0" fmla="*/ 79 w 144"/>
                <a:gd name="T1" fmla="*/ 37 h 144"/>
                <a:gd name="T2" fmla="*/ 92 w 144"/>
                <a:gd name="T3" fmla="*/ 42 h 144"/>
                <a:gd name="T4" fmla="*/ 102 w 144"/>
                <a:gd name="T5" fmla="*/ 52 h 144"/>
                <a:gd name="T6" fmla="*/ 107 w 144"/>
                <a:gd name="T7" fmla="*/ 65 h 144"/>
                <a:gd name="T8" fmla="*/ 107 w 144"/>
                <a:gd name="T9" fmla="*/ 79 h 144"/>
                <a:gd name="T10" fmla="*/ 102 w 144"/>
                <a:gd name="T11" fmla="*/ 92 h 144"/>
                <a:gd name="T12" fmla="*/ 92 w 144"/>
                <a:gd name="T13" fmla="*/ 102 h 144"/>
                <a:gd name="T14" fmla="*/ 79 w 144"/>
                <a:gd name="T15" fmla="*/ 107 h 144"/>
                <a:gd name="T16" fmla="*/ 65 w 144"/>
                <a:gd name="T17" fmla="*/ 107 h 144"/>
                <a:gd name="T18" fmla="*/ 52 w 144"/>
                <a:gd name="T19" fmla="*/ 102 h 144"/>
                <a:gd name="T20" fmla="*/ 42 w 144"/>
                <a:gd name="T21" fmla="*/ 92 h 144"/>
                <a:gd name="T22" fmla="*/ 37 w 144"/>
                <a:gd name="T23" fmla="*/ 79 h 144"/>
                <a:gd name="T24" fmla="*/ 37 w 144"/>
                <a:gd name="T25" fmla="*/ 65 h 144"/>
                <a:gd name="T26" fmla="*/ 42 w 144"/>
                <a:gd name="T27" fmla="*/ 52 h 144"/>
                <a:gd name="T28" fmla="*/ 52 w 144"/>
                <a:gd name="T29" fmla="*/ 42 h 144"/>
                <a:gd name="T30" fmla="*/ 65 w 144"/>
                <a:gd name="T31" fmla="*/ 37 h 144"/>
                <a:gd name="T32" fmla="*/ 72 w 144"/>
                <a:gd name="T33" fmla="*/ 36 h 144"/>
                <a:gd name="T34" fmla="*/ 0 w 144"/>
                <a:gd name="T35" fmla="*/ 79 h 144"/>
                <a:gd name="T36" fmla="*/ 3 w 144"/>
                <a:gd name="T37" fmla="*/ 93 h 144"/>
                <a:gd name="T38" fmla="*/ 9 w 144"/>
                <a:gd name="T39" fmla="*/ 106 h 144"/>
                <a:gd name="T40" fmla="*/ 16 w 144"/>
                <a:gd name="T41" fmla="*/ 118 h 144"/>
                <a:gd name="T42" fmla="*/ 26 w 144"/>
                <a:gd name="T43" fmla="*/ 127 h 144"/>
                <a:gd name="T44" fmla="*/ 38 w 144"/>
                <a:gd name="T45" fmla="*/ 135 h 144"/>
                <a:gd name="T46" fmla="*/ 51 w 144"/>
                <a:gd name="T47" fmla="*/ 140 h 144"/>
                <a:gd name="T48" fmla="*/ 65 w 144"/>
                <a:gd name="T49" fmla="*/ 144 h 144"/>
                <a:gd name="T50" fmla="*/ 79 w 144"/>
                <a:gd name="T51" fmla="*/ 144 h 144"/>
                <a:gd name="T52" fmla="*/ 93 w 144"/>
                <a:gd name="T53" fmla="*/ 140 h 144"/>
                <a:gd name="T54" fmla="*/ 106 w 144"/>
                <a:gd name="T55" fmla="*/ 135 h 144"/>
                <a:gd name="T56" fmla="*/ 118 w 144"/>
                <a:gd name="T57" fmla="*/ 127 h 144"/>
                <a:gd name="T58" fmla="*/ 128 w 144"/>
                <a:gd name="T59" fmla="*/ 118 h 144"/>
                <a:gd name="T60" fmla="*/ 135 w 144"/>
                <a:gd name="T61" fmla="*/ 106 h 144"/>
                <a:gd name="T62" fmla="*/ 140 w 144"/>
                <a:gd name="T63" fmla="*/ 93 h 144"/>
                <a:gd name="T64" fmla="*/ 144 w 144"/>
                <a:gd name="T65" fmla="*/ 79 h 144"/>
                <a:gd name="T66" fmla="*/ 144 w 144"/>
                <a:gd name="T67" fmla="*/ 65 h 144"/>
                <a:gd name="T68" fmla="*/ 140 w 144"/>
                <a:gd name="T69" fmla="*/ 51 h 144"/>
                <a:gd name="T70" fmla="*/ 135 w 144"/>
                <a:gd name="T71" fmla="*/ 38 h 144"/>
                <a:gd name="T72" fmla="*/ 128 w 144"/>
                <a:gd name="T73" fmla="*/ 26 h 144"/>
                <a:gd name="T74" fmla="*/ 118 w 144"/>
                <a:gd name="T75" fmla="*/ 16 h 144"/>
                <a:gd name="T76" fmla="*/ 106 w 144"/>
                <a:gd name="T77" fmla="*/ 9 h 144"/>
                <a:gd name="T78" fmla="*/ 93 w 144"/>
                <a:gd name="T79" fmla="*/ 3 h 144"/>
                <a:gd name="T80" fmla="*/ 79 w 144"/>
                <a:gd name="T81" fmla="*/ 0 h 144"/>
                <a:gd name="T82" fmla="*/ 65 w 144"/>
                <a:gd name="T83" fmla="*/ 0 h 144"/>
                <a:gd name="T84" fmla="*/ 51 w 144"/>
                <a:gd name="T85" fmla="*/ 3 h 144"/>
                <a:gd name="T86" fmla="*/ 38 w 144"/>
                <a:gd name="T87" fmla="*/ 9 h 144"/>
                <a:gd name="T88" fmla="*/ 26 w 144"/>
                <a:gd name="T89" fmla="*/ 16 h 144"/>
                <a:gd name="T90" fmla="*/ 16 w 144"/>
                <a:gd name="T91" fmla="*/ 26 h 144"/>
                <a:gd name="T92" fmla="*/ 9 w 144"/>
                <a:gd name="T93" fmla="*/ 38 h 144"/>
                <a:gd name="T94" fmla="*/ 3 w 144"/>
                <a:gd name="T95" fmla="*/ 51 h 144"/>
                <a:gd name="T96" fmla="*/ 0 w 144"/>
                <a:gd name="T97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4" h="144">
                  <a:moveTo>
                    <a:pt x="72" y="36"/>
                  </a:moveTo>
                  <a:lnTo>
                    <a:pt x="79" y="37"/>
                  </a:lnTo>
                  <a:lnTo>
                    <a:pt x="86" y="39"/>
                  </a:lnTo>
                  <a:lnTo>
                    <a:pt x="92" y="42"/>
                  </a:lnTo>
                  <a:lnTo>
                    <a:pt x="97" y="46"/>
                  </a:lnTo>
                  <a:lnTo>
                    <a:pt x="102" y="52"/>
                  </a:lnTo>
                  <a:lnTo>
                    <a:pt x="105" y="57"/>
                  </a:lnTo>
                  <a:lnTo>
                    <a:pt x="107" y="65"/>
                  </a:lnTo>
                  <a:lnTo>
                    <a:pt x="108" y="71"/>
                  </a:lnTo>
                  <a:lnTo>
                    <a:pt x="107" y="79"/>
                  </a:lnTo>
                  <a:lnTo>
                    <a:pt x="105" y="85"/>
                  </a:lnTo>
                  <a:lnTo>
                    <a:pt x="102" y="92"/>
                  </a:lnTo>
                  <a:lnTo>
                    <a:pt x="97" y="97"/>
                  </a:lnTo>
                  <a:lnTo>
                    <a:pt x="92" y="102"/>
                  </a:lnTo>
                  <a:lnTo>
                    <a:pt x="86" y="105"/>
                  </a:lnTo>
                  <a:lnTo>
                    <a:pt x="79" y="107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2" y="92"/>
                  </a:lnTo>
                  <a:lnTo>
                    <a:pt x="39" y="85"/>
                  </a:lnTo>
                  <a:lnTo>
                    <a:pt x="37" y="79"/>
                  </a:lnTo>
                  <a:lnTo>
                    <a:pt x="36" y="71"/>
                  </a:lnTo>
                  <a:lnTo>
                    <a:pt x="37" y="65"/>
                  </a:lnTo>
                  <a:lnTo>
                    <a:pt x="39" y="57"/>
                  </a:lnTo>
                  <a:lnTo>
                    <a:pt x="42" y="52"/>
                  </a:lnTo>
                  <a:lnTo>
                    <a:pt x="47" y="46"/>
                  </a:lnTo>
                  <a:lnTo>
                    <a:pt x="52" y="42"/>
                  </a:lnTo>
                  <a:lnTo>
                    <a:pt x="58" y="39"/>
                  </a:lnTo>
                  <a:lnTo>
                    <a:pt x="65" y="37"/>
                  </a:lnTo>
                  <a:lnTo>
                    <a:pt x="72" y="36"/>
                  </a:lnTo>
                  <a:lnTo>
                    <a:pt x="72" y="36"/>
                  </a:lnTo>
                  <a:close/>
                  <a:moveTo>
                    <a:pt x="0" y="71"/>
                  </a:moveTo>
                  <a:lnTo>
                    <a:pt x="0" y="79"/>
                  </a:lnTo>
                  <a:lnTo>
                    <a:pt x="1" y="86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9" y="106"/>
                  </a:lnTo>
                  <a:lnTo>
                    <a:pt x="12" y="112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3"/>
                  </a:lnTo>
                  <a:lnTo>
                    <a:pt x="65" y="144"/>
                  </a:lnTo>
                  <a:lnTo>
                    <a:pt x="72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3" y="140"/>
                  </a:lnTo>
                  <a:lnTo>
                    <a:pt x="101" y="138"/>
                  </a:lnTo>
                  <a:lnTo>
                    <a:pt x="106" y="135"/>
                  </a:lnTo>
                  <a:lnTo>
                    <a:pt x="112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2"/>
                  </a:lnTo>
                  <a:lnTo>
                    <a:pt x="135" y="106"/>
                  </a:lnTo>
                  <a:lnTo>
                    <a:pt x="138" y="99"/>
                  </a:lnTo>
                  <a:lnTo>
                    <a:pt x="140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1"/>
                  </a:lnTo>
                  <a:lnTo>
                    <a:pt x="144" y="65"/>
                  </a:lnTo>
                  <a:lnTo>
                    <a:pt x="143" y="57"/>
                  </a:lnTo>
                  <a:lnTo>
                    <a:pt x="140" y="51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5" y="43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1" name="Freeform 42"/>
            <p:cNvSpPr/>
            <p:nvPr/>
          </p:nvSpPr>
          <p:spPr bwMode="auto">
            <a:xfrm>
              <a:off x="7342981" y="3961209"/>
              <a:ext cx="28575" cy="28575"/>
            </a:xfrm>
            <a:custGeom>
              <a:avLst/>
              <a:gdLst>
                <a:gd name="T0" fmla="*/ 36 w 72"/>
                <a:gd name="T1" fmla="*/ 72 h 72"/>
                <a:gd name="T2" fmla="*/ 43 w 72"/>
                <a:gd name="T3" fmla="*/ 71 h 72"/>
                <a:gd name="T4" fmla="*/ 50 w 72"/>
                <a:gd name="T5" fmla="*/ 69 h 72"/>
                <a:gd name="T6" fmla="*/ 56 w 72"/>
                <a:gd name="T7" fmla="*/ 66 h 72"/>
                <a:gd name="T8" fmla="*/ 61 w 72"/>
                <a:gd name="T9" fmla="*/ 61 h 72"/>
                <a:gd name="T10" fmla="*/ 66 w 72"/>
                <a:gd name="T11" fmla="*/ 56 h 72"/>
                <a:gd name="T12" fmla="*/ 69 w 72"/>
                <a:gd name="T13" fmla="*/ 49 h 72"/>
                <a:gd name="T14" fmla="*/ 71 w 72"/>
                <a:gd name="T15" fmla="*/ 43 h 72"/>
                <a:gd name="T16" fmla="*/ 72 w 72"/>
                <a:gd name="T17" fmla="*/ 35 h 72"/>
                <a:gd name="T18" fmla="*/ 71 w 72"/>
                <a:gd name="T19" fmla="*/ 29 h 72"/>
                <a:gd name="T20" fmla="*/ 69 w 72"/>
                <a:gd name="T21" fmla="*/ 21 h 72"/>
                <a:gd name="T22" fmla="*/ 66 w 72"/>
                <a:gd name="T23" fmla="*/ 16 h 72"/>
                <a:gd name="T24" fmla="*/ 61 w 72"/>
                <a:gd name="T25" fmla="*/ 10 h 72"/>
                <a:gd name="T26" fmla="*/ 56 w 72"/>
                <a:gd name="T27" fmla="*/ 6 h 72"/>
                <a:gd name="T28" fmla="*/ 50 w 72"/>
                <a:gd name="T29" fmla="*/ 3 h 72"/>
                <a:gd name="T30" fmla="*/ 43 w 72"/>
                <a:gd name="T31" fmla="*/ 1 h 72"/>
                <a:gd name="T32" fmla="*/ 36 w 72"/>
                <a:gd name="T33" fmla="*/ 0 h 72"/>
                <a:gd name="T34" fmla="*/ 29 w 72"/>
                <a:gd name="T35" fmla="*/ 1 h 72"/>
                <a:gd name="T36" fmla="*/ 22 w 72"/>
                <a:gd name="T37" fmla="*/ 3 h 72"/>
                <a:gd name="T38" fmla="*/ 16 w 72"/>
                <a:gd name="T39" fmla="*/ 6 h 72"/>
                <a:gd name="T40" fmla="*/ 11 w 72"/>
                <a:gd name="T41" fmla="*/ 10 h 72"/>
                <a:gd name="T42" fmla="*/ 6 w 72"/>
                <a:gd name="T43" fmla="*/ 16 h 72"/>
                <a:gd name="T44" fmla="*/ 3 w 72"/>
                <a:gd name="T45" fmla="*/ 21 h 72"/>
                <a:gd name="T46" fmla="*/ 1 w 72"/>
                <a:gd name="T47" fmla="*/ 29 h 72"/>
                <a:gd name="T48" fmla="*/ 0 w 72"/>
                <a:gd name="T49" fmla="*/ 35 h 72"/>
                <a:gd name="T50" fmla="*/ 1 w 72"/>
                <a:gd name="T51" fmla="*/ 43 h 72"/>
                <a:gd name="T52" fmla="*/ 3 w 72"/>
                <a:gd name="T53" fmla="*/ 49 h 72"/>
                <a:gd name="T54" fmla="*/ 6 w 72"/>
                <a:gd name="T55" fmla="*/ 56 h 72"/>
                <a:gd name="T56" fmla="*/ 11 w 72"/>
                <a:gd name="T57" fmla="*/ 61 h 72"/>
                <a:gd name="T58" fmla="*/ 16 w 72"/>
                <a:gd name="T59" fmla="*/ 66 h 72"/>
                <a:gd name="T60" fmla="*/ 22 w 72"/>
                <a:gd name="T61" fmla="*/ 69 h 72"/>
                <a:gd name="T62" fmla="*/ 29 w 72"/>
                <a:gd name="T63" fmla="*/ 71 h 72"/>
                <a:gd name="T64" fmla="*/ 36 w 72"/>
                <a:gd name="T6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5"/>
                  </a:lnTo>
                  <a:lnTo>
                    <a:pt x="71" y="29"/>
                  </a:lnTo>
                  <a:lnTo>
                    <a:pt x="69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5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>
              <a:off x="7571581" y="3746897"/>
              <a:ext cx="28575" cy="28575"/>
            </a:xfrm>
            <a:custGeom>
              <a:avLst/>
              <a:gdLst>
                <a:gd name="T0" fmla="*/ 36 w 72"/>
                <a:gd name="T1" fmla="*/ 0 h 72"/>
                <a:gd name="T2" fmla="*/ 29 w 72"/>
                <a:gd name="T3" fmla="*/ 1 h 72"/>
                <a:gd name="T4" fmla="*/ 22 w 72"/>
                <a:gd name="T5" fmla="*/ 3 h 72"/>
                <a:gd name="T6" fmla="*/ 16 w 72"/>
                <a:gd name="T7" fmla="*/ 6 h 72"/>
                <a:gd name="T8" fmla="*/ 10 w 72"/>
                <a:gd name="T9" fmla="*/ 10 h 72"/>
                <a:gd name="T10" fmla="*/ 6 w 72"/>
                <a:gd name="T11" fmla="*/ 16 h 72"/>
                <a:gd name="T12" fmla="*/ 3 w 72"/>
                <a:gd name="T13" fmla="*/ 21 h 72"/>
                <a:gd name="T14" fmla="*/ 0 w 72"/>
                <a:gd name="T15" fmla="*/ 29 h 72"/>
                <a:gd name="T16" fmla="*/ 0 w 72"/>
                <a:gd name="T17" fmla="*/ 35 h 72"/>
                <a:gd name="T18" fmla="*/ 0 w 72"/>
                <a:gd name="T19" fmla="*/ 43 h 72"/>
                <a:gd name="T20" fmla="*/ 3 w 72"/>
                <a:gd name="T21" fmla="*/ 49 h 72"/>
                <a:gd name="T22" fmla="*/ 6 w 72"/>
                <a:gd name="T23" fmla="*/ 56 h 72"/>
                <a:gd name="T24" fmla="*/ 10 w 72"/>
                <a:gd name="T25" fmla="*/ 61 h 72"/>
                <a:gd name="T26" fmla="*/ 16 w 72"/>
                <a:gd name="T27" fmla="*/ 66 h 72"/>
                <a:gd name="T28" fmla="*/ 22 w 72"/>
                <a:gd name="T29" fmla="*/ 69 h 72"/>
                <a:gd name="T30" fmla="*/ 29 w 72"/>
                <a:gd name="T31" fmla="*/ 71 h 72"/>
                <a:gd name="T32" fmla="*/ 36 w 72"/>
                <a:gd name="T33" fmla="*/ 72 h 72"/>
                <a:gd name="T34" fmla="*/ 44 w 72"/>
                <a:gd name="T35" fmla="*/ 71 h 72"/>
                <a:gd name="T36" fmla="*/ 50 w 72"/>
                <a:gd name="T37" fmla="*/ 69 h 72"/>
                <a:gd name="T38" fmla="*/ 57 w 72"/>
                <a:gd name="T39" fmla="*/ 66 h 72"/>
                <a:gd name="T40" fmla="*/ 61 w 72"/>
                <a:gd name="T41" fmla="*/ 61 h 72"/>
                <a:gd name="T42" fmla="*/ 66 w 72"/>
                <a:gd name="T43" fmla="*/ 56 h 72"/>
                <a:gd name="T44" fmla="*/ 70 w 72"/>
                <a:gd name="T45" fmla="*/ 49 h 72"/>
                <a:gd name="T46" fmla="*/ 72 w 72"/>
                <a:gd name="T47" fmla="*/ 43 h 72"/>
                <a:gd name="T48" fmla="*/ 72 w 72"/>
                <a:gd name="T49" fmla="*/ 35 h 72"/>
                <a:gd name="T50" fmla="*/ 72 w 72"/>
                <a:gd name="T51" fmla="*/ 29 h 72"/>
                <a:gd name="T52" fmla="*/ 70 w 72"/>
                <a:gd name="T53" fmla="*/ 21 h 72"/>
                <a:gd name="T54" fmla="*/ 66 w 72"/>
                <a:gd name="T55" fmla="*/ 16 h 72"/>
                <a:gd name="T56" fmla="*/ 61 w 72"/>
                <a:gd name="T57" fmla="*/ 10 h 72"/>
                <a:gd name="T58" fmla="*/ 57 w 72"/>
                <a:gd name="T59" fmla="*/ 6 h 72"/>
                <a:gd name="T60" fmla="*/ 50 w 72"/>
                <a:gd name="T61" fmla="*/ 3 h 72"/>
                <a:gd name="T62" fmla="*/ 44 w 72"/>
                <a:gd name="T63" fmla="*/ 1 h 72"/>
                <a:gd name="T64" fmla="*/ 36 w 72"/>
                <a:gd name="T6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7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70" y="49"/>
                  </a:lnTo>
                  <a:lnTo>
                    <a:pt x="72" y="43"/>
                  </a:lnTo>
                  <a:lnTo>
                    <a:pt x="72" y="35"/>
                  </a:lnTo>
                  <a:lnTo>
                    <a:pt x="72" y="29"/>
                  </a:lnTo>
                  <a:lnTo>
                    <a:pt x="70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3334706" y="3991670"/>
            <a:ext cx="321056" cy="46699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24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5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1984002" y="3249986"/>
            <a:ext cx="296688" cy="296688"/>
            <a:chOff x="3648868" y="2753915"/>
            <a:chExt cx="457200" cy="457200"/>
          </a:xfrm>
          <a:solidFill>
            <a:schemeClr val="bg1">
              <a:lumMod val="95000"/>
            </a:schemeClr>
          </a:solidFill>
        </p:grpSpPr>
        <p:sp>
          <p:nvSpPr>
            <p:cNvPr id="27" name="Freeform 127"/>
            <p:cNvSpPr>
              <a:spLocks noEditPoints="1"/>
            </p:cNvSpPr>
            <p:nvPr/>
          </p:nvSpPr>
          <p:spPr bwMode="auto">
            <a:xfrm>
              <a:off x="3648868" y="2753915"/>
              <a:ext cx="457200" cy="457200"/>
            </a:xfrm>
            <a:custGeom>
              <a:avLst/>
              <a:gdLst>
                <a:gd name="T0" fmla="*/ 630 w 1152"/>
                <a:gd name="T1" fmla="*/ 780 h 1152"/>
                <a:gd name="T2" fmla="*/ 534 w 1152"/>
                <a:gd name="T3" fmla="*/ 739 h 1152"/>
                <a:gd name="T4" fmla="*/ 454 w 1152"/>
                <a:gd name="T5" fmla="*/ 674 h 1152"/>
                <a:gd name="T6" fmla="*/ 395 w 1152"/>
                <a:gd name="T7" fmla="*/ 588 h 1152"/>
                <a:gd name="T8" fmla="*/ 364 w 1152"/>
                <a:gd name="T9" fmla="*/ 487 h 1152"/>
                <a:gd name="T10" fmla="*/ 364 w 1152"/>
                <a:gd name="T11" fmla="*/ 378 h 1152"/>
                <a:gd name="T12" fmla="*/ 395 w 1152"/>
                <a:gd name="T13" fmla="*/ 276 h 1152"/>
                <a:gd name="T14" fmla="*/ 454 w 1152"/>
                <a:gd name="T15" fmla="*/ 190 h 1152"/>
                <a:gd name="T16" fmla="*/ 534 w 1152"/>
                <a:gd name="T17" fmla="*/ 124 h 1152"/>
                <a:gd name="T18" fmla="*/ 630 w 1152"/>
                <a:gd name="T19" fmla="*/ 83 h 1152"/>
                <a:gd name="T20" fmla="*/ 739 w 1152"/>
                <a:gd name="T21" fmla="*/ 72 h 1152"/>
                <a:gd name="T22" fmla="*/ 844 w 1152"/>
                <a:gd name="T23" fmla="*/ 94 h 1152"/>
                <a:gd name="T24" fmla="*/ 936 w 1152"/>
                <a:gd name="T25" fmla="*/ 143 h 1152"/>
                <a:gd name="T26" fmla="*/ 1009 w 1152"/>
                <a:gd name="T27" fmla="*/ 217 h 1152"/>
                <a:gd name="T28" fmla="*/ 1059 w 1152"/>
                <a:gd name="T29" fmla="*/ 309 h 1152"/>
                <a:gd name="T30" fmla="*/ 1079 w 1152"/>
                <a:gd name="T31" fmla="*/ 413 h 1152"/>
                <a:gd name="T32" fmla="*/ 1068 w 1152"/>
                <a:gd name="T33" fmla="*/ 522 h 1152"/>
                <a:gd name="T34" fmla="*/ 1028 w 1152"/>
                <a:gd name="T35" fmla="*/ 618 h 1152"/>
                <a:gd name="T36" fmla="*/ 963 w 1152"/>
                <a:gd name="T37" fmla="*/ 698 h 1152"/>
                <a:gd name="T38" fmla="*/ 876 w 1152"/>
                <a:gd name="T39" fmla="*/ 757 h 1152"/>
                <a:gd name="T40" fmla="*/ 775 w 1152"/>
                <a:gd name="T41" fmla="*/ 788 h 1152"/>
                <a:gd name="T42" fmla="*/ 163 w 1152"/>
                <a:gd name="T43" fmla="*/ 1077 h 1152"/>
                <a:gd name="T44" fmla="*/ 127 w 1152"/>
                <a:gd name="T45" fmla="*/ 1088 h 1152"/>
                <a:gd name="T46" fmla="*/ 92 w 1152"/>
                <a:gd name="T47" fmla="*/ 1077 h 1152"/>
                <a:gd name="T48" fmla="*/ 68 w 1152"/>
                <a:gd name="T49" fmla="*/ 1049 h 1152"/>
                <a:gd name="T50" fmla="*/ 65 w 1152"/>
                <a:gd name="T51" fmla="*/ 1012 h 1152"/>
                <a:gd name="T52" fmla="*/ 83 w 1152"/>
                <a:gd name="T53" fmla="*/ 979 h 1152"/>
                <a:gd name="T54" fmla="*/ 415 w 1152"/>
                <a:gd name="T55" fmla="*/ 737 h 1152"/>
                <a:gd name="T56" fmla="*/ 719 w 1152"/>
                <a:gd name="T57" fmla="*/ 0 h 1152"/>
                <a:gd name="T58" fmla="*/ 592 w 1152"/>
                <a:gd name="T59" fmla="*/ 19 h 1152"/>
                <a:gd name="T60" fmla="*/ 479 w 1152"/>
                <a:gd name="T61" fmla="*/ 74 h 1152"/>
                <a:gd name="T62" fmla="*/ 387 w 1152"/>
                <a:gd name="T63" fmla="*/ 157 h 1152"/>
                <a:gd name="T64" fmla="*/ 322 w 1152"/>
                <a:gd name="T65" fmla="*/ 264 h 1152"/>
                <a:gd name="T66" fmla="*/ 291 w 1152"/>
                <a:gd name="T67" fmla="*/ 387 h 1152"/>
                <a:gd name="T68" fmla="*/ 302 w 1152"/>
                <a:gd name="T69" fmla="*/ 537 h 1152"/>
                <a:gd name="T70" fmla="*/ 38 w 1152"/>
                <a:gd name="T71" fmla="*/ 934 h 1152"/>
                <a:gd name="T72" fmla="*/ 2 w 1152"/>
                <a:gd name="T73" fmla="*/ 999 h 1152"/>
                <a:gd name="T74" fmla="*/ 10 w 1152"/>
                <a:gd name="T75" fmla="*/ 1074 h 1152"/>
                <a:gd name="T76" fmla="*/ 56 w 1152"/>
                <a:gd name="T77" fmla="*/ 1130 h 1152"/>
                <a:gd name="T78" fmla="*/ 127 w 1152"/>
                <a:gd name="T79" fmla="*/ 1152 h 1152"/>
                <a:gd name="T80" fmla="*/ 199 w 1152"/>
                <a:gd name="T81" fmla="*/ 1129 h 1152"/>
                <a:gd name="T82" fmla="*/ 565 w 1152"/>
                <a:gd name="T83" fmla="*/ 834 h 1152"/>
                <a:gd name="T84" fmla="*/ 719 w 1152"/>
                <a:gd name="T85" fmla="*/ 864 h 1152"/>
                <a:gd name="T86" fmla="*/ 848 w 1152"/>
                <a:gd name="T87" fmla="*/ 844 h 1152"/>
                <a:gd name="T88" fmla="*/ 961 w 1152"/>
                <a:gd name="T89" fmla="*/ 790 h 1152"/>
                <a:gd name="T90" fmla="*/ 1053 w 1152"/>
                <a:gd name="T91" fmla="*/ 707 h 1152"/>
                <a:gd name="T92" fmla="*/ 1118 w 1152"/>
                <a:gd name="T93" fmla="*/ 600 h 1152"/>
                <a:gd name="T94" fmla="*/ 1149 w 1152"/>
                <a:gd name="T95" fmla="*/ 476 h 1152"/>
                <a:gd name="T96" fmla="*/ 1143 w 1152"/>
                <a:gd name="T97" fmla="*/ 345 h 1152"/>
                <a:gd name="T98" fmla="*/ 1100 w 1152"/>
                <a:gd name="T99" fmla="*/ 226 h 1152"/>
                <a:gd name="T100" fmla="*/ 1025 w 1152"/>
                <a:gd name="T101" fmla="*/ 126 h 1152"/>
                <a:gd name="T102" fmla="*/ 926 w 1152"/>
                <a:gd name="T103" fmla="*/ 53 h 1152"/>
                <a:gd name="T104" fmla="*/ 807 w 1152"/>
                <a:gd name="T105" fmla="*/ 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2" h="1152">
                  <a:moveTo>
                    <a:pt x="719" y="792"/>
                  </a:moveTo>
                  <a:lnTo>
                    <a:pt x="701" y="791"/>
                  </a:lnTo>
                  <a:lnTo>
                    <a:pt x="683" y="790"/>
                  </a:lnTo>
                  <a:lnTo>
                    <a:pt x="665" y="788"/>
                  </a:lnTo>
                  <a:lnTo>
                    <a:pt x="647" y="785"/>
                  </a:lnTo>
                  <a:lnTo>
                    <a:pt x="630" y="780"/>
                  </a:lnTo>
                  <a:lnTo>
                    <a:pt x="613" y="776"/>
                  </a:lnTo>
                  <a:lnTo>
                    <a:pt x="596" y="770"/>
                  </a:lnTo>
                  <a:lnTo>
                    <a:pt x="580" y="763"/>
                  </a:lnTo>
                  <a:lnTo>
                    <a:pt x="564" y="757"/>
                  </a:lnTo>
                  <a:lnTo>
                    <a:pt x="549" y="748"/>
                  </a:lnTo>
                  <a:lnTo>
                    <a:pt x="534" y="739"/>
                  </a:lnTo>
                  <a:lnTo>
                    <a:pt x="519" y="731"/>
                  </a:lnTo>
                  <a:lnTo>
                    <a:pt x="505" y="720"/>
                  </a:lnTo>
                  <a:lnTo>
                    <a:pt x="491" y="709"/>
                  </a:lnTo>
                  <a:lnTo>
                    <a:pt x="478" y="698"/>
                  </a:lnTo>
                  <a:lnTo>
                    <a:pt x="466" y="687"/>
                  </a:lnTo>
                  <a:lnTo>
                    <a:pt x="454" y="674"/>
                  </a:lnTo>
                  <a:lnTo>
                    <a:pt x="442" y="661"/>
                  </a:lnTo>
                  <a:lnTo>
                    <a:pt x="431" y="648"/>
                  </a:lnTo>
                  <a:lnTo>
                    <a:pt x="421" y="634"/>
                  </a:lnTo>
                  <a:lnTo>
                    <a:pt x="412" y="618"/>
                  </a:lnTo>
                  <a:lnTo>
                    <a:pt x="403" y="603"/>
                  </a:lnTo>
                  <a:lnTo>
                    <a:pt x="395" y="588"/>
                  </a:lnTo>
                  <a:lnTo>
                    <a:pt x="388" y="572"/>
                  </a:lnTo>
                  <a:lnTo>
                    <a:pt x="381" y="556"/>
                  </a:lnTo>
                  <a:lnTo>
                    <a:pt x="376" y="539"/>
                  </a:lnTo>
                  <a:lnTo>
                    <a:pt x="372" y="522"/>
                  </a:lnTo>
                  <a:lnTo>
                    <a:pt x="367" y="504"/>
                  </a:lnTo>
                  <a:lnTo>
                    <a:pt x="364" y="487"/>
                  </a:lnTo>
                  <a:lnTo>
                    <a:pt x="362" y="468"/>
                  </a:lnTo>
                  <a:lnTo>
                    <a:pt x="361" y="450"/>
                  </a:lnTo>
                  <a:lnTo>
                    <a:pt x="360" y="432"/>
                  </a:lnTo>
                  <a:lnTo>
                    <a:pt x="361" y="413"/>
                  </a:lnTo>
                  <a:lnTo>
                    <a:pt x="362" y="395"/>
                  </a:lnTo>
                  <a:lnTo>
                    <a:pt x="364" y="378"/>
                  </a:lnTo>
                  <a:lnTo>
                    <a:pt x="367" y="359"/>
                  </a:lnTo>
                  <a:lnTo>
                    <a:pt x="372" y="342"/>
                  </a:lnTo>
                  <a:lnTo>
                    <a:pt x="376" y="325"/>
                  </a:lnTo>
                  <a:lnTo>
                    <a:pt x="381" y="309"/>
                  </a:lnTo>
                  <a:lnTo>
                    <a:pt x="388" y="292"/>
                  </a:lnTo>
                  <a:lnTo>
                    <a:pt x="395" y="276"/>
                  </a:lnTo>
                  <a:lnTo>
                    <a:pt x="403" y="260"/>
                  </a:lnTo>
                  <a:lnTo>
                    <a:pt x="412" y="245"/>
                  </a:lnTo>
                  <a:lnTo>
                    <a:pt x="421" y="231"/>
                  </a:lnTo>
                  <a:lnTo>
                    <a:pt x="431" y="217"/>
                  </a:lnTo>
                  <a:lnTo>
                    <a:pt x="442" y="203"/>
                  </a:lnTo>
                  <a:lnTo>
                    <a:pt x="454" y="190"/>
                  </a:lnTo>
                  <a:lnTo>
                    <a:pt x="466" y="178"/>
                  </a:lnTo>
                  <a:lnTo>
                    <a:pt x="478" y="166"/>
                  </a:lnTo>
                  <a:lnTo>
                    <a:pt x="491" y="154"/>
                  </a:lnTo>
                  <a:lnTo>
                    <a:pt x="505" y="143"/>
                  </a:lnTo>
                  <a:lnTo>
                    <a:pt x="519" y="134"/>
                  </a:lnTo>
                  <a:lnTo>
                    <a:pt x="534" y="124"/>
                  </a:lnTo>
                  <a:lnTo>
                    <a:pt x="549" y="115"/>
                  </a:lnTo>
                  <a:lnTo>
                    <a:pt x="564" y="108"/>
                  </a:lnTo>
                  <a:lnTo>
                    <a:pt x="580" y="100"/>
                  </a:lnTo>
                  <a:lnTo>
                    <a:pt x="596" y="94"/>
                  </a:lnTo>
                  <a:lnTo>
                    <a:pt x="613" y="88"/>
                  </a:lnTo>
                  <a:lnTo>
                    <a:pt x="630" y="83"/>
                  </a:lnTo>
                  <a:lnTo>
                    <a:pt x="647" y="80"/>
                  </a:lnTo>
                  <a:lnTo>
                    <a:pt x="665" y="76"/>
                  </a:lnTo>
                  <a:lnTo>
                    <a:pt x="683" y="74"/>
                  </a:lnTo>
                  <a:lnTo>
                    <a:pt x="701" y="72"/>
                  </a:lnTo>
                  <a:lnTo>
                    <a:pt x="719" y="72"/>
                  </a:lnTo>
                  <a:lnTo>
                    <a:pt x="739" y="72"/>
                  </a:lnTo>
                  <a:lnTo>
                    <a:pt x="757" y="74"/>
                  </a:lnTo>
                  <a:lnTo>
                    <a:pt x="775" y="76"/>
                  </a:lnTo>
                  <a:lnTo>
                    <a:pt x="793" y="80"/>
                  </a:lnTo>
                  <a:lnTo>
                    <a:pt x="810" y="83"/>
                  </a:lnTo>
                  <a:lnTo>
                    <a:pt x="827" y="88"/>
                  </a:lnTo>
                  <a:lnTo>
                    <a:pt x="844" y="94"/>
                  </a:lnTo>
                  <a:lnTo>
                    <a:pt x="860" y="100"/>
                  </a:lnTo>
                  <a:lnTo>
                    <a:pt x="876" y="108"/>
                  </a:lnTo>
                  <a:lnTo>
                    <a:pt x="891" y="115"/>
                  </a:lnTo>
                  <a:lnTo>
                    <a:pt x="906" y="124"/>
                  </a:lnTo>
                  <a:lnTo>
                    <a:pt x="921" y="134"/>
                  </a:lnTo>
                  <a:lnTo>
                    <a:pt x="936" y="143"/>
                  </a:lnTo>
                  <a:lnTo>
                    <a:pt x="948" y="154"/>
                  </a:lnTo>
                  <a:lnTo>
                    <a:pt x="963" y="166"/>
                  </a:lnTo>
                  <a:lnTo>
                    <a:pt x="974" y="178"/>
                  </a:lnTo>
                  <a:lnTo>
                    <a:pt x="986" y="190"/>
                  </a:lnTo>
                  <a:lnTo>
                    <a:pt x="998" y="203"/>
                  </a:lnTo>
                  <a:lnTo>
                    <a:pt x="1009" y="217"/>
                  </a:lnTo>
                  <a:lnTo>
                    <a:pt x="1019" y="231"/>
                  </a:lnTo>
                  <a:lnTo>
                    <a:pt x="1028" y="245"/>
                  </a:lnTo>
                  <a:lnTo>
                    <a:pt x="1037" y="260"/>
                  </a:lnTo>
                  <a:lnTo>
                    <a:pt x="1045" y="276"/>
                  </a:lnTo>
                  <a:lnTo>
                    <a:pt x="1052" y="292"/>
                  </a:lnTo>
                  <a:lnTo>
                    <a:pt x="1059" y="309"/>
                  </a:lnTo>
                  <a:lnTo>
                    <a:pt x="1064" y="325"/>
                  </a:lnTo>
                  <a:lnTo>
                    <a:pt x="1068" y="342"/>
                  </a:lnTo>
                  <a:lnTo>
                    <a:pt x="1073" y="359"/>
                  </a:lnTo>
                  <a:lnTo>
                    <a:pt x="1076" y="378"/>
                  </a:lnTo>
                  <a:lnTo>
                    <a:pt x="1078" y="395"/>
                  </a:lnTo>
                  <a:lnTo>
                    <a:pt x="1079" y="413"/>
                  </a:lnTo>
                  <a:lnTo>
                    <a:pt x="1080" y="432"/>
                  </a:lnTo>
                  <a:lnTo>
                    <a:pt x="1079" y="450"/>
                  </a:lnTo>
                  <a:lnTo>
                    <a:pt x="1078" y="468"/>
                  </a:lnTo>
                  <a:lnTo>
                    <a:pt x="1076" y="487"/>
                  </a:lnTo>
                  <a:lnTo>
                    <a:pt x="1073" y="504"/>
                  </a:lnTo>
                  <a:lnTo>
                    <a:pt x="1068" y="522"/>
                  </a:lnTo>
                  <a:lnTo>
                    <a:pt x="1064" y="539"/>
                  </a:lnTo>
                  <a:lnTo>
                    <a:pt x="1059" y="556"/>
                  </a:lnTo>
                  <a:lnTo>
                    <a:pt x="1052" y="572"/>
                  </a:lnTo>
                  <a:lnTo>
                    <a:pt x="1045" y="588"/>
                  </a:lnTo>
                  <a:lnTo>
                    <a:pt x="1037" y="603"/>
                  </a:lnTo>
                  <a:lnTo>
                    <a:pt x="1028" y="618"/>
                  </a:lnTo>
                  <a:lnTo>
                    <a:pt x="1019" y="634"/>
                  </a:lnTo>
                  <a:lnTo>
                    <a:pt x="1009" y="648"/>
                  </a:lnTo>
                  <a:lnTo>
                    <a:pt x="998" y="661"/>
                  </a:lnTo>
                  <a:lnTo>
                    <a:pt x="986" y="674"/>
                  </a:lnTo>
                  <a:lnTo>
                    <a:pt x="974" y="687"/>
                  </a:lnTo>
                  <a:lnTo>
                    <a:pt x="963" y="698"/>
                  </a:lnTo>
                  <a:lnTo>
                    <a:pt x="948" y="709"/>
                  </a:lnTo>
                  <a:lnTo>
                    <a:pt x="936" y="720"/>
                  </a:lnTo>
                  <a:lnTo>
                    <a:pt x="921" y="731"/>
                  </a:lnTo>
                  <a:lnTo>
                    <a:pt x="906" y="739"/>
                  </a:lnTo>
                  <a:lnTo>
                    <a:pt x="891" y="748"/>
                  </a:lnTo>
                  <a:lnTo>
                    <a:pt x="876" y="757"/>
                  </a:lnTo>
                  <a:lnTo>
                    <a:pt x="860" y="763"/>
                  </a:lnTo>
                  <a:lnTo>
                    <a:pt x="844" y="770"/>
                  </a:lnTo>
                  <a:lnTo>
                    <a:pt x="827" y="776"/>
                  </a:lnTo>
                  <a:lnTo>
                    <a:pt x="810" y="780"/>
                  </a:lnTo>
                  <a:lnTo>
                    <a:pt x="793" y="785"/>
                  </a:lnTo>
                  <a:lnTo>
                    <a:pt x="775" y="788"/>
                  </a:lnTo>
                  <a:lnTo>
                    <a:pt x="757" y="790"/>
                  </a:lnTo>
                  <a:lnTo>
                    <a:pt x="739" y="791"/>
                  </a:lnTo>
                  <a:lnTo>
                    <a:pt x="719" y="792"/>
                  </a:lnTo>
                  <a:close/>
                  <a:moveTo>
                    <a:pt x="173" y="1069"/>
                  </a:moveTo>
                  <a:lnTo>
                    <a:pt x="168" y="1073"/>
                  </a:lnTo>
                  <a:lnTo>
                    <a:pt x="163" y="1077"/>
                  </a:lnTo>
                  <a:lnTo>
                    <a:pt x="158" y="1081"/>
                  </a:lnTo>
                  <a:lnTo>
                    <a:pt x="152" y="1083"/>
                  </a:lnTo>
                  <a:lnTo>
                    <a:pt x="146" y="1085"/>
                  </a:lnTo>
                  <a:lnTo>
                    <a:pt x="141" y="1087"/>
                  </a:lnTo>
                  <a:lnTo>
                    <a:pt x="134" y="1088"/>
                  </a:lnTo>
                  <a:lnTo>
                    <a:pt x="127" y="1088"/>
                  </a:lnTo>
                  <a:lnTo>
                    <a:pt x="120" y="1088"/>
                  </a:lnTo>
                  <a:lnTo>
                    <a:pt x="115" y="1087"/>
                  </a:lnTo>
                  <a:lnTo>
                    <a:pt x="108" y="1085"/>
                  </a:lnTo>
                  <a:lnTo>
                    <a:pt x="103" y="1083"/>
                  </a:lnTo>
                  <a:lnTo>
                    <a:pt x="96" y="1081"/>
                  </a:lnTo>
                  <a:lnTo>
                    <a:pt x="92" y="1077"/>
                  </a:lnTo>
                  <a:lnTo>
                    <a:pt x="87" y="1074"/>
                  </a:lnTo>
                  <a:lnTo>
                    <a:pt x="82" y="1070"/>
                  </a:lnTo>
                  <a:lnTo>
                    <a:pt x="78" y="1066"/>
                  </a:lnTo>
                  <a:lnTo>
                    <a:pt x="75" y="1060"/>
                  </a:lnTo>
                  <a:lnTo>
                    <a:pt x="71" y="1055"/>
                  </a:lnTo>
                  <a:lnTo>
                    <a:pt x="68" y="1049"/>
                  </a:lnTo>
                  <a:lnTo>
                    <a:pt x="66" y="1044"/>
                  </a:lnTo>
                  <a:lnTo>
                    <a:pt x="65" y="1038"/>
                  </a:lnTo>
                  <a:lnTo>
                    <a:pt x="64" y="1031"/>
                  </a:lnTo>
                  <a:lnTo>
                    <a:pt x="64" y="1025"/>
                  </a:lnTo>
                  <a:lnTo>
                    <a:pt x="64" y="1018"/>
                  </a:lnTo>
                  <a:lnTo>
                    <a:pt x="65" y="1012"/>
                  </a:lnTo>
                  <a:lnTo>
                    <a:pt x="66" y="1006"/>
                  </a:lnTo>
                  <a:lnTo>
                    <a:pt x="69" y="1000"/>
                  </a:lnTo>
                  <a:lnTo>
                    <a:pt x="71" y="994"/>
                  </a:lnTo>
                  <a:lnTo>
                    <a:pt x="75" y="989"/>
                  </a:lnTo>
                  <a:lnTo>
                    <a:pt x="79" y="984"/>
                  </a:lnTo>
                  <a:lnTo>
                    <a:pt x="83" y="979"/>
                  </a:lnTo>
                  <a:lnTo>
                    <a:pt x="82" y="979"/>
                  </a:lnTo>
                  <a:lnTo>
                    <a:pt x="373" y="689"/>
                  </a:lnTo>
                  <a:lnTo>
                    <a:pt x="383" y="702"/>
                  </a:lnTo>
                  <a:lnTo>
                    <a:pt x="393" y="714"/>
                  </a:lnTo>
                  <a:lnTo>
                    <a:pt x="404" y="725"/>
                  </a:lnTo>
                  <a:lnTo>
                    <a:pt x="415" y="737"/>
                  </a:lnTo>
                  <a:lnTo>
                    <a:pt x="426" y="748"/>
                  </a:lnTo>
                  <a:lnTo>
                    <a:pt x="438" y="759"/>
                  </a:lnTo>
                  <a:lnTo>
                    <a:pt x="451" y="769"/>
                  </a:lnTo>
                  <a:lnTo>
                    <a:pt x="462" y="778"/>
                  </a:lnTo>
                  <a:lnTo>
                    <a:pt x="173" y="1069"/>
                  </a:lnTo>
                  <a:close/>
                  <a:moveTo>
                    <a:pt x="719" y="0"/>
                  </a:moveTo>
                  <a:lnTo>
                    <a:pt x="698" y="1"/>
                  </a:lnTo>
                  <a:lnTo>
                    <a:pt x="676" y="2"/>
                  </a:lnTo>
                  <a:lnTo>
                    <a:pt x="655" y="5"/>
                  </a:lnTo>
                  <a:lnTo>
                    <a:pt x="633" y="8"/>
                  </a:lnTo>
                  <a:lnTo>
                    <a:pt x="611" y="14"/>
                  </a:lnTo>
                  <a:lnTo>
                    <a:pt x="592" y="19"/>
                  </a:lnTo>
                  <a:lnTo>
                    <a:pt x="572" y="27"/>
                  </a:lnTo>
                  <a:lnTo>
                    <a:pt x="552" y="34"/>
                  </a:lnTo>
                  <a:lnTo>
                    <a:pt x="533" y="43"/>
                  </a:lnTo>
                  <a:lnTo>
                    <a:pt x="514" y="53"/>
                  </a:lnTo>
                  <a:lnTo>
                    <a:pt x="496" y="62"/>
                  </a:lnTo>
                  <a:lnTo>
                    <a:pt x="479" y="74"/>
                  </a:lnTo>
                  <a:lnTo>
                    <a:pt x="461" y="86"/>
                  </a:lnTo>
                  <a:lnTo>
                    <a:pt x="445" y="99"/>
                  </a:lnTo>
                  <a:lnTo>
                    <a:pt x="430" y="112"/>
                  </a:lnTo>
                  <a:lnTo>
                    <a:pt x="415" y="126"/>
                  </a:lnTo>
                  <a:lnTo>
                    <a:pt x="400" y="141"/>
                  </a:lnTo>
                  <a:lnTo>
                    <a:pt x="387" y="157"/>
                  </a:lnTo>
                  <a:lnTo>
                    <a:pt x="374" y="174"/>
                  </a:lnTo>
                  <a:lnTo>
                    <a:pt x="362" y="191"/>
                  </a:lnTo>
                  <a:lnTo>
                    <a:pt x="350" y="208"/>
                  </a:lnTo>
                  <a:lnTo>
                    <a:pt x="340" y="226"/>
                  </a:lnTo>
                  <a:lnTo>
                    <a:pt x="331" y="245"/>
                  </a:lnTo>
                  <a:lnTo>
                    <a:pt x="322" y="264"/>
                  </a:lnTo>
                  <a:lnTo>
                    <a:pt x="314" y="284"/>
                  </a:lnTo>
                  <a:lnTo>
                    <a:pt x="307" y="303"/>
                  </a:lnTo>
                  <a:lnTo>
                    <a:pt x="302" y="324"/>
                  </a:lnTo>
                  <a:lnTo>
                    <a:pt x="297" y="345"/>
                  </a:lnTo>
                  <a:lnTo>
                    <a:pt x="293" y="366"/>
                  </a:lnTo>
                  <a:lnTo>
                    <a:pt x="291" y="387"/>
                  </a:lnTo>
                  <a:lnTo>
                    <a:pt x="289" y="410"/>
                  </a:lnTo>
                  <a:lnTo>
                    <a:pt x="287" y="432"/>
                  </a:lnTo>
                  <a:lnTo>
                    <a:pt x="289" y="459"/>
                  </a:lnTo>
                  <a:lnTo>
                    <a:pt x="292" y="486"/>
                  </a:lnTo>
                  <a:lnTo>
                    <a:pt x="295" y="512"/>
                  </a:lnTo>
                  <a:lnTo>
                    <a:pt x="302" y="537"/>
                  </a:lnTo>
                  <a:lnTo>
                    <a:pt x="308" y="562"/>
                  </a:lnTo>
                  <a:lnTo>
                    <a:pt x="317" y="587"/>
                  </a:lnTo>
                  <a:lnTo>
                    <a:pt x="326" y="611"/>
                  </a:lnTo>
                  <a:lnTo>
                    <a:pt x="338" y="634"/>
                  </a:lnTo>
                  <a:lnTo>
                    <a:pt x="38" y="934"/>
                  </a:lnTo>
                  <a:lnTo>
                    <a:pt x="38" y="934"/>
                  </a:lnTo>
                  <a:lnTo>
                    <a:pt x="29" y="944"/>
                  </a:lnTo>
                  <a:lnTo>
                    <a:pt x="22" y="953"/>
                  </a:lnTo>
                  <a:lnTo>
                    <a:pt x="15" y="964"/>
                  </a:lnTo>
                  <a:lnTo>
                    <a:pt x="10" y="975"/>
                  </a:lnTo>
                  <a:lnTo>
                    <a:pt x="6" y="987"/>
                  </a:lnTo>
                  <a:lnTo>
                    <a:pt x="2" y="999"/>
                  </a:lnTo>
                  <a:lnTo>
                    <a:pt x="0" y="1012"/>
                  </a:lnTo>
                  <a:lnTo>
                    <a:pt x="0" y="1025"/>
                  </a:lnTo>
                  <a:lnTo>
                    <a:pt x="0" y="1038"/>
                  </a:lnTo>
                  <a:lnTo>
                    <a:pt x="2" y="1050"/>
                  </a:lnTo>
                  <a:lnTo>
                    <a:pt x="6" y="1062"/>
                  </a:lnTo>
                  <a:lnTo>
                    <a:pt x="10" y="1074"/>
                  </a:lnTo>
                  <a:lnTo>
                    <a:pt x="15" y="1085"/>
                  </a:lnTo>
                  <a:lnTo>
                    <a:pt x="22" y="1096"/>
                  </a:lnTo>
                  <a:lnTo>
                    <a:pt x="29" y="1106"/>
                  </a:lnTo>
                  <a:lnTo>
                    <a:pt x="37" y="1114"/>
                  </a:lnTo>
                  <a:lnTo>
                    <a:pt x="47" y="1123"/>
                  </a:lnTo>
                  <a:lnTo>
                    <a:pt x="56" y="1130"/>
                  </a:lnTo>
                  <a:lnTo>
                    <a:pt x="66" y="1137"/>
                  </a:lnTo>
                  <a:lnTo>
                    <a:pt x="78" y="1142"/>
                  </a:lnTo>
                  <a:lnTo>
                    <a:pt x="89" y="1147"/>
                  </a:lnTo>
                  <a:lnTo>
                    <a:pt x="102" y="1150"/>
                  </a:lnTo>
                  <a:lnTo>
                    <a:pt x="114" y="1151"/>
                  </a:lnTo>
                  <a:lnTo>
                    <a:pt x="127" y="1152"/>
                  </a:lnTo>
                  <a:lnTo>
                    <a:pt x="141" y="1151"/>
                  </a:lnTo>
                  <a:lnTo>
                    <a:pt x="152" y="1149"/>
                  </a:lnTo>
                  <a:lnTo>
                    <a:pt x="165" y="1147"/>
                  </a:lnTo>
                  <a:lnTo>
                    <a:pt x="177" y="1141"/>
                  </a:lnTo>
                  <a:lnTo>
                    <a:pt x="188" y="1136"/>
                  </a:lnTo>
                  <a:lnTo>
                    <a:pt x="199" y="1129"/>
                  </a:lnTo>
                  <a:lnTo>
                    <a:pt x="209" y="1122"/>
                  </a:lnTo>
                  <a:lnTo>
                    <a:pt x="217" y="1114"/>
                  </a:lnTo>
                  <a:lnTo>
                    <a:pt x="217" y="1114"/>
                  </a:lnTo>
                  <a:lnTo>
                    <a:pt x="518" y="814"/>
                  </a:lnTo>
                  <a:lnTo>
                    <a:pt x="541" y="825"/>
                  </a:lnTo>
                  <a:lnTo>
                    <a:pt x="565" y="834"/>
                  </a:lnTo>
                  <a:lnTo>
                    <a:pt x="589" y="843"/>
                  </a:lnTo>
                  <a:lnTo>
                    <a:pt x="614" y="851"/>
                  </a:lnTo>
                  <a:lnTo>
                    <a:pt x="640" y="856"/>
                  </a:lnTo>
                  <a:lnTo>
                    <a:pt x="667" y="860"/>
                  </a:lnTo>
                  <a:lnTo>
                    <a:pt x="692" y="864"/>
                  </a:lnTo>
                  <a:lnTo>
                    <a:pt x="719" y="864"/>
                  </a:lnTo>
                  <a:lnTo>
                    <a:pt x="742" y="864"/>
                  </a:lnTo>
                  <a:lnTo>
                    <a:pt x="764" y="861"/>
                  </a:lnTo>
                  <a:lnTo>
                    <a:pt x="785" y="859"/>
                  </a:lnTo>
                  <a:lnTo>
                    <a:pt x="807" y="855"/>
                  </a:lnTo>
                  <a:lnTo>
                    <a:pt x="827" y="851"/>
                  </a:lnTo>
                  <a:lnTo>
                    <a:pt x="848" y="844"/>
                  </a:lnTo>
                  <a:lnTo>
                    <a:pt x="869" y="838"/>
                  </a:lnTo>
                  <a:lnTo>
                    <a:pt x="888" y="830"/>
                  </a:lnTo>
                  <a:lnTo>
                    <a:pt x="907" y="822"/>
                  </a:lnTo>
                  <a:lnTo>
                    <a:pt x="926" y="812"/>
                  </a:lnTo>
                  <a:lnTo>
                    <a:pt x="944" y="801"/>
                  </a:lnTo>
                  <a:lnTo>
                    <a:pt x="961" y="790"/>
                  </a:lnTo>
                  <a:lnTo>
                    <a:pt x="979" y="778"/>
                  </a:lnTo>
                  <a:lnTo>
                    <a:pt x="995" y="765"/>
                  </a:lnTo>
                  <a:lnTo>
                    <a:pt x="1010" y="751"/>
                  </a:lnTo>
                  <a:lnTo>
                    <a:pt x="1025" y="737"/>
                  </a:lnTo>
                  <a:lnTo>
                    <a:pt x="1040" y="722"/>
                  </a:lnTo>
                  <a:lnTo>
                    <a:pt x="1053" y="707"/>
                  </a:lnTo>
                  <a:lnTo>
                    <a:pt x="1066" y="691"/>
                  </a:lnTo>
                  <a:lnTo>
                    <a:pt x="1078" y="674"/>
                  </a:lnTo>
                  <a:lnTo>
                    <a:pt x="1090" y="656"/>
                  </a:lnTo>
                  <a:lnTo>
                    <a:pt x="1100" y="638"/>
                  </a:lnTo>
                  <a:lnTo>
                    <a:pt x="1109" y="620"/>
                  </a:lnTo>
                  <a:lnTo>
                    <a:pt x="1118" y="600"/>
                  </a:lnTo>
                  <a:lnTo>
                    <a:pt x="1126" y="581"/>
                  </a:lnTo>
                  <a:lnTo>
                    <a:pt x="1132" y="560"/>
                  </a:lnTo>
                  <a:lnTo>
                    <a:pt x="1139" y="540"/>
                  </a:lnTo>
                  <a:lnTo>
                    <a:pt x="1143" y="519"/>
                  </a:lnTo>
                  <a:lnTo>
                    <a:pt x="1147" y="498"/>
                  </a:lnTo>
                  <a:lnTo>
                    <a:pt x="1149" y="476"/>
                  </a:lnTo>
                  <a:lnTo>
                    <a:pt x="1152" y="454"/>
                  </a:lnTo>
                  <a:lnTo>
                    <a:pt x="1152" y="432"/>
                  </a:lnTo>
                  <a:lnTo>
                    <a:pt x="1152" y="410"/>
                  </a:lnTo>
                  <a:lnTo>
                    <a:pt x="1149" y="387"/>
                  </a:lnTo>
                  <a:lnTo>
                    <a:pt x="1147" y="366"/>
                  </a:lnTo>
                  <a:lnTo>
                    <a:pt x="1143" y="345"/>
                  </a:lnTo>
                  <a:lnTo>
                    <a:pt x="1139" y="324"/>
                  </a:lnTo>
                  <a:lnTo>
                    <a:pt x="1132" y="303"/>
                  </a:lnTo>
                  <a:lnTo>
                    <a:pt x="1126" y="284"/>
                  </a:lnTo>
                  <a:lnTo>
                    <a:pt x="1118" y="264"/>
                  </a:lnTo>
                  <a:lnTo>
                    <a:pt x="1109" y="245"/>
                  </a:lnTo>
                  <a:lnTo>
                    <a:pt x="1100" y="226"/>
                  </a:lnTo>
                  <a:lnTo>
                    <a:pt x="1090" y="208"/>
                  </a:lnTo>
                  <a:lnTo>
                    <a:pt x="1078" y="191"/>
                  </a:lnTo>
                  <a:lnTo>
                    <a:pt x="1066" y="174"/>
                  </a:lnTo>
                  <a:lnTo>
                    <a:pt x="1053" y="157"/>
                  </a:lnTo>
                  <a:lnTo>
                    <a:pt x="1040" y="141"/>
                  </a:lnTo>
                  <a:lnTo>
                    <a:pt x="1025" y="126"/>
                  </a:lnTo>
                  <a:lnTo>
                    <a:pt x="1010" y="112"/>
                  </a:lnTo>
                  <a:lnTo>
                    <a:pt x="995" y="99"/>
                  </a:lnTo>
                  <a:lnTo>
                    <a:pt x="979" y="86"/>
                  </a:lnTo>
                  <a:lnTo>
                    <a:pt x="961" y="74"/>
                  </a:lnTo>
                  <a:lnTo>
                    <a:pt x="944" y="62"/>
                  </a:lnTo>
                  <a:lnTo>
                    <a:pt x="926" y="53"/>
                  </a:lnTo>
                  <a:lnTo>
                    <a:pt x="907" y="43"/>
                  </a:lnTo>
                  <a:lnTo>
                    <a:pt x="888" y="34"/>
                  </a:lnTo>
                  <a:lnTo>
                    <a:pt x="869" y="27"/>
                  </a:lnTo>
                  <a:lnTo>
                    <a:pt x="848" y="19"/>
                  </a:lnTo>
                  <a:lnTo>
                    <a:pt x="827" y="14"/>
                  </a:lnTo>
                  <a:lnTo>
                    <a:pt x="807" y="8"/>
                  </a:lnTo>
                  <a:lnTo>
                    <a:pt x="785" y="5"/>
                  </a:lnTo>
                  <a:lnTo>
                    <a:pt x="764" y="2"/>
                  </a:lnTo>
                  <a:lnTo>
                    <a:pt x="742" y="1"/>
                  </a:lnTo>
                  <a:lnTo>
                    <a:pt x="7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Freeform 128"/>
            <p:cNvSpPr/>
            <p:nvPr/>
          </p:nvSpPr>
          <p:spPr bwMode="auto">
            <a:xfrm>
              <a:off x="3834606" y="2825353"/>
              <a:ext cx="106363" cy="107950"/>
            </a:xfrm>
            <a:custGeom>
              <a:avLst/>
              <a:gdLst>
                <a:gd name="T0" fmla="*/ 239 w 270"/>
                <a:gd name="T1" fmla="*/ 0 h 270"/>
                <a:gd name="T2" fmla="*/ 214 w 270"/>
                <a:gd name="T3" fmla="*/ 3 h 270"/>
                <a:gd name="T4" fmla="*/ 189 w 270"/>
                <a:gd name="T5" fmla="*/ 8 h 270"/>
                <a:gd name="T6" fmla="*/ 165 w 270"/>
                <a:gd name="T7" fmla="*/ 15 h 270"/>
                <a:gd name="T8" fmla="*/ 142 w 270"/>
                <a:gd name="T9" fmla="*/ 25 h 270"/>
                <a:gd name="T10" fmla="*/ 121 w 270"/>
                <a:gd name="T11" fmla="*/ 37 h 270"/>
                <a:gd name="T12" fmla="*/ 101 w 270"/>
                <a:gd name="T13" fmla="*/ 50 h 270"/>
                <a:gd name="T14" fmla="*/ 83 w 270"/>
                <a:gd name="T15" fmla="*/ 66 h 270"/>
                <a:gd name="T16" fmla="*/ 66 w 270"/>
                <a:gd name="T17" fmla="*/ 82 h 270"/>
                <a:gd name="T18" fmla="*/ 50 w 270"/>
                <a:gd name="T19" fmla="*/ 102 h 270"/>
                <a:gd name="T20" fmla="*/ 37 w 270"/>
                <a:gd name="T21" fmla="*/ 121 h 270"/>
                <a:gd name="T22" fmla="*/ 25 w 270"/>
                <a:gd name="T23" fmla="*/ 143 h 270"/>
                <a:gd name="T24" fmla="*/ 15 w 270"/>
                <a:gd name="T25" fmla="*/ 165 h 270"/>
                <a:gd name="T26" fmla="*/ 7 w 270"/>
                <a:gd name="T27" fmla="*/ 189 h 270"/>
                <a:gd name="T28" fmla="*/ 3 w 270"/>
                <a:gd name="T29" fmla="*/ 214 h 270"/>
                <a:gd name="T30" fmla="*/ 0 w 270"/>
                <a:gd name="T31" fmla="*/ 239 h 270"/>
                <a:gd name="T32" fmla="*/ 0 w 270"/>
                <a:gd name="T33" fmla="*/ 256 h 270"/>
                <a:gd name="T34" fmla="*/ 3 w 270"/>
                <a:gd name="T35" fmla="*/ 262 h 270"/>
                <a:gd name="T36" fmla="*/ 7 w 270"/>
                <a:gd name="T37" fmla="*/ 267 h 270"/>
                <a:gd name="T38" fmla="*/ 14 w 270"/>
                <a:gd name="T39" fmla="*/ 270 h 270"/>
                <a:gd name="T40" fmla="*/ 21 w 270"/>
                <a:gd name="T41" fmla="*/ 270 h 270"/>
                <a:gd name="T42" fmla="*/ 28 w 270"/>
                <a:gd name="T43" fmla="*/ 267 h 270"/>
                <a:gd name="T44" fmla="*/ 33 w 270"/>
                <a:gd name="T45" fmla="*/ 262 h 270"/>
                <a:gd name="T46" fmla="*/ 35 w 270"/>
                <a:gd name="T47" fmla="*/ 256 h 270"/>
                <a:gd name="T48" fmla="*/ 37 w 270"/>
                <a:gd name="T49" fmla="*/ 241 h 270"/>
                <a:gd name="T50" fmla="*/ 39 w 270"/>
                <a:gd name="T51" fmla="*/ 219 h 270"/>
                <a:gd name="T52" fmla="*/ 45 w 270"/>
                <a:gd name="T53" fmla="*/ 188 h 270"/>
                <a:gd name="T54" fmla="*/ 62 w 270"/>
                <a:gd name="T55" fmla="*/ 149 h 270"/>
                <a:gd name="T56" fmla="*/ 85 w 270"/>
                <a:gd name="T57" fmla="*/ 114 h 270"/>
                <a:gd name="T58" fmla="*/ 114 w 270"/>
                <a:gd name="T59" fmla="*/ 85 h 270"/>
                <a:gd name="T60" fmla="*/ 149 w 270"/>
                <a:gd name="T61" fmla="*/ 62 h 270"/>
                <a:gd name="T62" fmla="*/ 188 w 270"/>
                <a:gd name="T63" fmla="*/ 45 h 270"/>
                <a:gd name="T64" fmla="*/ 219 w 270"/>
                <a:gd name="T65" fmla="*/ 39 h 270"/>
                <a:gd name="T66" fmla="*/ 241 w 270"/>
                <a:gd name="T67" fmla="*/ 37 h 270"/>
                <a:gd name="T68" fmla="*/ 256 w 270"/>
                <a:gd name="T69" fmla="*/ 36 h 270"/>
                <a:gd name="T70" fmla="*/ 262 w 270"/>
                <a:gd name="T71" fmla="*/ 32 h 270"/>
                <a:gd name="T72" fmla="*/ 267 w 270"/>
                <a:gd name="T73" fmla="*/ 28 h 270"/>
                <a:gd name="T74" fmla="*/ 270 w 270"/>
                <a:gd name="T75" fmla="*/ 22 h 270"/>
                <a:gd name="T76" fmla="*/ 270 w 270"/>
                <a:gd name="T77" fmla="*/ 14 h 270"/>
                <a:gd name="T78" fmla="*/ 267 w 270"/>
                <a:gd name="T79" fmla="*/ 8 h 270"/>
                <a:gd name="T80" fmla="*/ 262 w 270"/>
                <a:gd name="T81" fmla="*/ 3 h 270"/>
                <a:gd name="T82" fmla="*/ 256 w 270"/>
                <a:gd name="T8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" h="270">
                  <a:moveTo>
                    <a:pt x="251" y="0"/>
                  </a:move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19"/>
                  </a:lnTo>
                  <a:lnTo>
                    <a:pt x="142" y="25"/>
                  </a:lnTo>
                  <a:lnTo>
                    <a:pt x="132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7"/>
                  </a:lnTo>
                  <a:lnTo>
                    <a:pt x="83" y="66"/>
                  </a:lnTo>
                  <a:lnTo>
                    <a:pt x="73" y="73"/>
                  </a:lnTo>
                  <a:lnTo>
                    <a:pt x="66" y="82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7" y="121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1" y="259"/>
                  </a:lnTo>
                  <a:lnTo>
                    <a:pt x="3" y="262"/>
                  </a:lnTo>
                  <a:lnTo>
                    <a:pt x="5" y="265"/>
                  </a:lnTo>
                  <a:lnTo>
                    <a:pt x="7" y="267"/>
                  </a:lnTo>
                  <a:lnTo>
                    <a:pt x="11" y="269"/>
                  </a:lnTo>
                  <a:lnTo>
                    <a:pt x="14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7"/>
                  </a:lnTo>
                  <a:lnTo>
                    <a:pt x="31" y="265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5" y="252"/>
                  </a:lnTo>
                  <a:lnTo>
                    <a:pt x="37" y="241"/>
                  </a:lnTo>
                  <a:lnTo>
                    <a:pt x="37" y="230"/>
                  </a:lnTo>
                  <a:lnTo>
                    <a:pt x="39" y="219"/>
                  </a:lnTo>
                  <a:lnTo>
                    <a:pt x="41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2" y="149"/>
                  </a:lnTo>
                  <a:lnTo>
                    <a:pt x="73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2" y="72"/>
                  </a:lnTo>
                  <a:lnTo>
                    <a:pt x="149" y="62"/>
                  </a:lnTo>
                  <a:lnTo>
                    <a:pt x="168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9"/>
                  </a:lnTo>
                  <a:lnTo>
                    <a:pt x="230" y="37"/>
                  </a:lnTo>
                  <a:lnTo>
                    <a:pt x="241" y="37"/>
                  </a:lnTo>
                  <a:lnTo>
                    <a:pt x="251" y="36"/>
                  </a:lnTo>
                  <a:lnTo>
                    <a:pt x="256" y="36"/>
                  </a:lnTo>
                  <a:lnTo>
                    <a:pt x="259" y="35"/>
                  </a:lnTo>
                  <a:lnTo>
                    <a:pt x="262" y="32"/>
                  </a:lnTo>
                  <a:lnTo>
                    <a:pt x="264" y="30"/>
                  </a:lnTo>
                  <a:lnTo>
                    <a:pt x="267" y="28"/>
                  </a:lnTo>
                  <a:lnTo>
                    <a:pt x="269" y="25"/>
                  </a:lnTo>
                  <a:lnTo>
                    <a:pt x="270" y="22"/>
                  </a:lnTo>
                  <a:lnTo>
                    <a:pt x="270" y="18"/>
                  </a:lnTo>
                  <a:lnTo>
                    <a:pt x="270" y="14"/>
                  </a:lnTo>
                  <a:lnTo>
                    <a:pt x="269" y="11"/>
                  </a:lnTo>
                  <a:lnTo>
                    <a:pt x="267" y="8"/>
                  </a:lnTo>
                  <a:lnTo>
                    <a:pt x="264" y="5"/>
                  </a:lnTo>
                  <a:lnTo>
                    <a:pt x="262" y="3"/>
                  </a:lnTo>
                  <a:lnTo>
                    <a:pt x="259" y="1"/>
                  </a:lnTo>
                  <a:lnTo>
                    <a:pt x="256" y="0"/>
                  </a:ln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405732" y="790265"/>
            <a:ext cx="4028135" cy="558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PH" altLang="zh-CN" sz="2755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 UNDERSTAND BETTER:</a:t>
            </a:r>
            <a:endParaRPr kumimoji="1" lang="en-PH" altLang="zh-CN" sz="2755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Presentation</Application>
  <PresentationFormat>宽屏</PresentationFormat>
  <Paragraphs>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Gill Sans</vt:lpstr>
      <vt:lpstr>Arial</vt:lpstr>
      <vt:lpstr>Open Sans Light</vt:lpstr>
      <vt:lpstr>Times New Roman</vt:lpstr>
      <vt:lpstr>Open Sans</vt:lpstr>
      <vt:lpstr>Segoe Print</vt:lpstr>
      <vt:lpstr>时尚中黑简体</vt:lpstr>
      <vt:lpstr>Neris Thin</vt:lpstr>
      <vt:lpstr>Roboto</vt:lpstr>
      <vt:lpstr>MS PGothic</vt:lpstr>
      <vt:lpstr>Bebas Neue</vt:lpstr>
      <vt:lpstr>Microsoft YaHei</vt:lpstr>
      <vt:lpstr>Arial Unicode MS</vt:lpstr>
      <vt:lpstr>Open Sans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Jayson</cp:lastModifiedBy>
  <cp:revision>9</cp:revision>
  <dcterms:created xsi:type="dcterms:W3CDTF">2018-04-01T14:11:00Z</dcterms:created>
  <dcterms:modified xsi:type="dcterms:W3CDTF">2024-08-20T08:54:31Z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1033-12.2.0.17562</vt:lpwstr>
  </property>
  <property fmtid="{D5CDD505-2E9C-101B-9397-08002B2CF9AE}" pid="3" name="ICV">
    <vt:lpwstr>7EA669334B02429C96060FB1139D6029_11</vt:lpwstr>
  </property>
</Properties>
</file>