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6257588" cy="1015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reenshot" id="{D949F1AC-B064-5245-AEB2-8225986AE174}">
          <p14:sldIdLst>
            <p14:sldId id="256"/>
            <p14:sldId id="257"/>
            <p14:sldId id="260"/>
            <p14:sldId id="259"/>
            <p14:sldId id="258"/>
          </p14:sldIdLst>
        </p14:section>
        <p14:section name="PromotionalTile" id="{08F39CEB-74B2-3E4C-9ADF-3DC11DBCB494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00" userDrawn="1">
          <p15:clr>
            <a:srgbClr val="A4A3A4"/>
          </p15:clr>
        </p15:guide>
        <p15:guide id="2" pos="5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2"/>
    <p:restoredTop sz="94647"/>
  </p:normalViewPr>
  <p:slideViewPr>
    <p:cSldViewPr snapToGrid="0" snapToObjects="1" showGuides="1">
      <p:cViewPr varScale="1">
        <p:scale>
          <a:sx n="87" d="100"/>
          <a:sy n="87" d="100"/>
        </p:scale>
        <p:origin x="208" y="472"/>
      </p:cViewPr>
      <p:guideLst>
        <p:guide orient="horz" pos="320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4EFF-634A-E34D-829C-28A02EA2097C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4F5C-C315-8449-B043-0A19F68C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4F5C-C315-8449-B043-0A19F68CC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4F5C-C315-8449-B043-0A19F68CC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662500"/>
            <a:ext cx="12193191" cy="3536633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5335519"/>
            <a:ext cx="12193191" cy="24525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540842"/>
            <a:ext cx="3505542" cy="8608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540842"/>
            <a:ext cx="10313407" cy="8608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532550"/>
            <a:ext cx="14022170" cy="4225617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6798143"/>
            <a:ext cx="14022170" cy="22221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704207"/>
            <a:ext cx="6909475" cy="6445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704207"/>
            <a:ext cx="6909475" cy="6445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40842"/>
            <a:ext cx="14022170" cy="19634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2490223"/>
            <a:ext cx="6877721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3710643"/>
            <a:ext cx="6877721" cy="545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2490223"/>
            <a:ext cx="6911592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3710643"/>
            <a:ext cx="6911592" cy="545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8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462624"/>
            <a:ext cx="8230404" cy="7219057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462624"/>
            <a:ext cx="8230404" cy="72190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540842"/>
            <a:ext cx="14022170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704207"/>
            <a:ext cx="14022170" cy="644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08EE-F6EE-D84D-ABF5-DF88EC1FAAEA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9415345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D44F-B3DE-4941-9C8C-7AC978B1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651616-22C9-3041-A9A0-19753793A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l="1" r="49790"/>
          <a:stretch/>
        </p:blipFill>
        <p:spPr>
          <a:xfrm>
            <a:off x="8504366" y="1213472"/>
            <a:ext cx="7403375" cy="8163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4FFE3-89D3-B54D-9011-551B793D8C9F}"/>
              </a:ext>
            </a:extLst>
          </p:cNvPr>
          <p:cNvSpPr txBox="1"/>
          <p:nvPr/>
        </p:nvSpPr>
        <p:spPr>
          <a:xfrm>
            <a:off x="2299730" y="4674053"/>
            <a:ext cx="328327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chemeClr val="bg1"/>
                </a:solidFill>
              </a:rPr>
              <a:t>Just right click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1B5F2-79FD-4D4F-9E79-B4D84C5EA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3634" y="3049889"/>
            <a:ext cx="2027169" cy="317589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36552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9F94F-AE11-3F4C-B48B-BA850F635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l="44071" r="4780"/>
          <a:stretch/>
        </p:blipFill>
        <p:spPr>
          <a:xfrm>
            <a:off x="8535233" y="1160455"/>
            <a:ext cx="7439390" cy="8175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5194-669B-1B46-A842-8624F87EBD48}"/>
              </a:ext>
            </a:extLst>
          </p:cNvPr>
          <p:cNvSpPr txBox="1"/>
          <p:nvPr/>
        </p:nvSpPr>
        <p:spPr>
          <a:xfrm>
            <a:off x="1744089" y="4689317"/>
            <a:ext cx="521514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chemeClr val="bg1"/>
                </a:solidFill>
              </a:rPr>
              <a:t>Auto copy to clipboard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EABF0-C9E4-6346-881C-C3265580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117" y="3506010"/>
            <a:ext cx="4881373" cy="17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3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FE2785-CE60-4540-8DC5-28B81EF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45" y="2691373"/>
            <a:ext cx="3048298" cy="4775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879ABE-17D6-B644-9782-F7074F1B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59" y="3817550"/>
            <a:ext cx="6858670" cy="25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5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014F75-9411-8A41-B382-09865712D6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089" y="1075957"/>
            <a:ext cx="14398427" cy="8006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8EBE6-1E0C-6749-BDA3-CEACDA4B0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16" y="2909178"/>
            <a:ext cx="2003022" cy="313806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A3257-F393-E840-A527-344891647D54}"/>
              </a:ext>
            </a:extLst>
          </p:cNvPr>
          <p:cNvSpPr txBox="1"/>
          <p:nvPr/>
        </p:nvSpPr>
        <p:spPr>
          <a:xfrm>
            <a:off x="5903439" y="7490578"/>
            <a:ext cx="328327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chemeClr val="bg1"/>
                </a:solidFill>
              </a:rPr>
              <a:t>Just right click</a:t>
            </a:r>
          </a:p>
        </p:txBody>
      </p:sp>
    </p:spTree>
    <p:extLst>
      <p:ext uri="{BB962C8B-B14F-4D97-AF65-F5344CB8AC3E}">
        <p14:creationId xmlns:p14="http://schemas.microsoft.com/office/powerpoint/2010/main" val="149837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9F94F-AE11-3F4C-B48B-BA850F635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1" r="4780"/>
          <a:stretch/>
        </p:blipFill>
        <p:spPr>
          <a:xfrm>
            <a:off x="8535233" y="1160455"/>
            <a:ext cx="7439390" cy="8175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5194-669B-1B46-A842-8624F87EBD48}"/>
              </a:ext>
            </a:extLst>
          </p:cNvPr>
          <p:cNvSpPr txBox="1"/>
          <p:nvPr/>
        </p:nvSpPr>
        <p:spPr>
          <a:xfrm>
            <a:off x="1744089" y="4689317"/>
            <a:ext cx="521514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chemeClr val="bg1"/>
                </a:solidFill>
              </a:rPr>
              <a:t>Auto copy to clipboard</a:t>
            </a:r>
          </a:p>
        </p:txBody>
      </p:sp>
    </p:spTree>
    <p:extLst>
      <p:ext uri="{BB962C8B-B14F-4D97-AF65-F5344CB8AC3E}">
        <p14:creationId xmlns:p14="http://schemas.microsoft.com/office/powerpoint/2010/main" val="38923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C2EB6-2CFF-3A42-8260-7B0BF614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52" y="434643"/>
            <a:ext cx="1690548" cy="16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0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668979-00C2-C747-AE3F-426E58AC0978}"/>
              </a:ext>
            </a:extLst>
          </p:cNvPr>
          <p:cNvGrpSpPr/>
          <p:nvPr/>
        </p:nvGrpSpPr>
        <p:grpSpPr>
          <a:xfrm>
            <a:off x="5335588" y="3166736"/>
            <a:ext cx="5588000" cy="3556000"/>
            <a:chOff x="5335588" y="3166736"/>
            <a:chExt cx="5588000" cy="3556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9E15F5-A687-164F-B834-BD8A6ECD9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5588" y="3166736"/>
              <a:ext cx="5588000" cy="3556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4557F2-2335-7B4F-B3B2-6BB41EEC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18144" y="3721848"/>
              <a:ext cx="1222888" cy="12228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F73C76-AA7B-6043-B781-ED9DE74322B9}"/>
                </a:ext>
              </a:extLst>
            </p:cNvPr>
            <p:cNvSpPr txBox="1"/>
            <p:nvPr/>
          </p:nvSpPr>
          <p:spPr>
            <a:xfrm>
              <a:off x="6926221" y="5351493"/>
              <a:ext cx="240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+mj-lt"/>
                </a:rPr>
                <a:t>Shorter URL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17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8F28CEF-FFE4-BA4D-85CE-7299AFDD6D37}"/>
              </a:ext>
            </a:extLst>
          </p:cNvPr>
          <p:cNvGrpSpPr/>
          <p:nvPr/>
        </p:nvGrpSpPr>
        <p:grpSpPr>
          <a:xfrm>
            <a:off x="2293144" y="767556"/>
            <a:ext cx="11671300" cy="8623300"/>
            <a:chOff x="2293144" y="767556"/>
            <a:chExt cx="11671300" cy="8623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9A200F-5D30-984B-8504-D35918A5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144" y="767556"/>
              <a:ext cx="11671300" cy="8623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986785-A19D-8642-B7ED-4153D25EE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51228" y="1638805"/>
              <a:ext cx="3101188" cy="31011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14DBFC-4920-D04C-954A-E58780F58433}"/>
                </a:ext>
              </a:extLst>
            </p:cNvPr>
            <p:cNvSpPr txBox="1"/>
            <p:nvPr/>
          </p:nvSpPr>
          <p:spPr>
            <a:xfrm>
              <a:off x="5567220" y="5611242"/>
              <a:ext cx="51247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Shorter URL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E5832-4700-0C40-AAEF-E536552C0D4D}"/>
                </a:ext>
              </a:extLst>
            </p:cNvPr>
            <p:cNvSpPr txBox="1"/>
            <p:nvPr/>
          </p:nvSpPr>
          <p:spPr>
            <a:xfrm>
              <a:off x="5270704" y="7285606"/>
              <a:ext cx="5716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alpha val="50000"/>
                    </a:schemeClr>
                  </a:solidFill>
                  <a:latin typeface="+mj-lt"/>
                </a:rPr>
                <a:t>Get a shorter URL for any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51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432D47-47A7-104C-B093-2C8382FC2BAA}"/>
              </a:ext>
            </a:extLst>
          </p:cNvPr>
          <p:cNvGrpSpPr/>
          <p:nvPr/>
        </p:nvGrpSpPr>
        <p:grpSpPr>
          <a:xfrm>
            <a:off x="0" y="1831174"/>
            <a:ext cx="16257588" cy="6496063"/>
            <a:chOff x="0" y="1831174"/>
            <a:chExt cx="16257588" cy="64960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A23B3F-5D3B-0042-BFE5-1BF1257E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31174"/>
              <a:ext cx="16257588" cy="64960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D722DA-61F1-824E-9337-1E0E810B3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69176" y="2715930"/>
              <a:ext cx="1920824" cy="19208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3C7394-A831-4340-A79A-A6AC2B63A8AA}"/>
                </a:ext>
              </a:extLst>
            </p:cNvPr>
            <p:cNvSpPr txBox="1"/>
            <p:nvPr/>
          </p:nvSpPr>
          <p:spPr>
            <a:xfrm>
              <a:off x="5567220" y="5521510"/>
              <a:ext cx="51247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+mj-lt"/>
                </a:rPr>
                <a:t>Shorter URL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FD6134-4B2B-EB43-8296-FA190D071F87}"/>
                </a:ext>
              </a:extLst>
            </p:cNvPr>
            <p:cNvSpPr txBox="1"/>
            <p:nvPr/>
          </p:nvSpPr>
          <p:spPr>
            <a:xfrm>
              <a:off x="5271498" y="7001317"/>
              <a:ext cx="5716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alpha val="50000"/>
                    </a:schemeClr>
                  </a:solidFill>
                  <a:latin typeface="+mj-lt"/>
                </a:rPr>
                <a:t>Get a shorter URL for any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98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36</Words>
  <Application>Microsoft Macintosh PowerPoint</Application>
  <PresentationFormat>Custom</PresentationFormat>
  <Paragraphs>11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2019-08-30T08:17:50Z</dcterms:created>
  <dcterms:modified xsi:type="dcterms:W3CDTF">2019-08-30T11:31:22Z</dcterms:modified>
</cp:coreProperties>
</file>