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9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1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1AE7F9-4589-40AC-80DE-4E598E0B0BB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911CC3-95B9-4621-832D-A02A4974E5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49D9-25AC-83A3-DCB8-D155E29A6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Multiplayer in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0DB89-2F07-142F-A54B-849DFACFE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UTP and NGO</a:t>
            </a:r>
          </a:p>
        </p:txBody>
      </p:sp>
    </p:spTree>
    <p:extLst>
      <p:ext uri="{BB962C8B-B14F-4D97-AF65-F5344CB8AC3E}">
        <p14:creationId xmlns:p14="http://schemas.microsoft.com/office/powerpoint/2010/main" val="182803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890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Starts with same 13 byte UTP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9 byte keep-alive messages are sent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E1A01-16AB-130C-5150-AE895FA1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71" y="1845734"/>
            <a:ext cx="5068007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B7DF6-6892-C866-4676-C3D791A1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68" y="4686264"/>
            <a:ext cx="456311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6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Calls (RPC)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Abstraction to run a method on another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ClientRpc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server instructs one or more clients to run the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ServerRpc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client instructs the server to run the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always be validated on the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dirty="0" err="1"/>
              <a:t>ReliablePipelineStage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D44E56-CA38-490A-36C1-CEF3E83A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985280"/>
            <a:ext cx="5257800" cy="2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27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Calls (RPC)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702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RPCs work by injecting code into the start of the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message is sent to receivers with a signature hash and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called method returns if it does not need to run in this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3BA92-8987-61FD-97BF-30DF0BB8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65" y="1964055"/>
            <a:ext cx="4493047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0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Protocol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E35476-3F51-6F06-2940-7C66D85A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91287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packet is sent, followed by an ACK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100E73-42E5-2EB6-6304-53845BC6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65" y="2011152"/>
            <a:ext cx="682523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UTP (Unity Transport)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abstraction over both UDP and </a:t>
            </a:r>
            <a:r>
              <a:rPr lang="en-US" dirty="0" err="1"/>
              <a:t>WebSockets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Adds some simple networking functionality: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Connections over UDP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Message fragmentation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Packet 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Packet encryption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Client sends connect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sends accept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can send disconnect message when done</a:t>
            </a:r>
          </a:p>
        </p:txBody>
      </p:sp>
      <p:pic>
        <p:nvPicPr>
          <p:cNvPr id="5" name="Picture 4" descr="Diagram of client server connection">
            <a:extLst>
              <a:ext uri="{FF2B5EF4-FFF2-40B4-BE49-F238E27FC236}">
                <a16:creationId xmlns:a16="http://schemas.microsoft.com/office/drawing/2014/main" id="{912D2C72-FFF9-FB8E-6714-2BBF8D35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3" y="529028"/>
            <a:ext cx="3439886" cy="3683850"/>
          </a:xfrm>
          <a:prstGeom prst="rect">
            <a:avLst/>
          </a:prstGeom>
        </p:spPr>
      </p:pic>
      <p:pic>
        <p:nvPicPr>
          <p:cNvPr id="8" name="Picture 7" descr="List of packets caught in Wireshark">
            <a:extLst>
              <a:ext uri="{FF2B5EF4-FFF2-40B4-BE49-F238E27FC236}">
                <a16:creationId xmlns:a16="http://schemas.microsoft.com/office/drawing/2014/main" id="{0335C1B8-1766-F62A-0119-6A4E4014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05"/>
          <a:stretch/>
        </p:blipFill>
        <p:spPr>
          <a:xfrm>
            <a:off x="444138" y="4425035"/>
            <a:ext cx="8900160" cy="13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 of packets caught in Wireshark">
            <a:extLst>
              <a:ext uri="{FF2B5EF4-FFF2-40B4-BE49-F238E27FC236}">
                <a16:creationId xmlns:a16="http://schemas.microsoft.com/office/drawing/2014/main" id="{CBCA1F81-064B-5C23-AA44-1A596EF5A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90"/>
          <a:stretch/>
        </p:blipFill>
        <p:spPr>
          <a:xfrm>
            <a:off x="289271" y="1528227"/>
            <a:ext cx="11605727" cy="23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 layer processing stages before packets are sent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Fragmentation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Reliability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Simulation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Pipeline can be changed for different types of messages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hain of pipeline stages">
            <a:extLst>
              <a:ext uri="{FF2B5EF4-FFF2-40B4-BE49-F238E27FC236}">
                <a16:creationId xmlns:a16="http://schemas.microsoft.com/office/drawing/2014/main" id="{B915251F-0230-389E-E2EB-EC1AF491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05" y="2215093"/>
            <a:ext cx="42862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2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to break up large packets into smaller packets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maximum without fragmentation is ~1400 bytes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fragmentation the maximum is ~20MB, optimized for 4096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enforce the order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2A7C1-40A8-B1E1-BBE8-238463A7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30" y="3906670"/>
            <a:ext cx="799259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Buffers packets in sent order until all arrive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Packets not received will be resent</a:t>
            </a:r>
          </a:p>
        </p:txBody>
      </p:sp>
      <p:pic>
        <p:nvPicPr>
          <p:cNvPr id="2050" name="Picture 2" descr="Fragmented and reliable pipeline">
            <a:extLst>
              <a:ext uri="{FF2B5EF4-FFF2-40B4-BE49-F238E27FC236}">
                <a16:creationId xmlns:a16="http://schemas.microsoft.com/office/drawing/2014/main" id="{8A4F2AAF-40D5-02E6-81C9-7AE1A27F0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/>
          <a:stretch/>
        </p:blipFill>
        <p:spPr bwMode="auto">
          <a:xfrm>
            <a:off x="4695825" y="2486200"/>
            <a:ext cx="6896100" cy="37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3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to simulate various network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Varying packet delay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Dropped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B8AB7-E2AC-D779-3DD7-9E89C9042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69" y="988906"/>
            <a:ext cx="3967026" cy="512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A1E-081C-91B1-4CB4-1D4BE28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NGO (</a:t>
            </a:r>
            <a:r>
              <a:rPr lang="en-US" dirty="0" err="1"/>
              <a:t>Netcode</a:t>
            </a:r>
            <a:r>
              <a:rPr lang="en-US" dirty="0"/>
              <a:t> for </a:t>
            </a:r>
            <a:r>
              <a:rPr lang="en-US" dirty="0" err="1"/>
              <a:t>GameObjects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C61-3E60-60F9-D8C6-1B4C67AE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high-level API for client-server game architecture built on UTP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Useful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Remote Procedure Calls (RPCs)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Object ownership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Scene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 replication: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Synced network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Synced Components: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/>
              <a:t>NetworkTransform</a:t>
            </a:r>
            <a:endParaRPr lang="en-US" sz="1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/>
              <a:t>NetworkRigidbody</a:t>
            </a:r>
            <a:endParaRPr lang="en-US" sz="1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 err="1"/>
              <a:t>NetworkAnimator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3343C-E08A-2238-0848-322A4BA8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21" y="2405663"/>
            <a:ext cx="537285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61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</TotalTime>
  <Words>315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Multiplayer in Unity</vt:lpstr>
      <vt:lpstr>UTP (Unity Transport)</vt:lpstr>
      <vt:lpstr>Connection Protocol</vt:lpstr>
      <vt:lpstr>PowerPoint Presentation</vt:lpstr>
      <vt:lpstr>Message Pipeline</vt:lpstr>
      <vt:lpstr>Fragmentation Stage</vt:lpstr>
      <vt:lpstr>Reliable Stage</vt:lpstr>
      <vt:lpstr>Simulation Stage</vt:lpstr>
      <vt:lpstr>NGO (Netcode for GameObjects)</vt:lpstr>
      <vt:lpstr>Connection Protocol</vt:lpstr>
      <vt:lpstr>Remote Procedure Calls (RPC)</vt:lpstr>
      <vt:lpstr>Remote Procedure Calls (RPC)</vt:lpstr>
      <vt:lpstr>RPC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Crandall</dc:creator>
  <cp:lastModifiedBy>Jason Crandall</cp:lastModifiedBy>
  <cp:revision>3</cp:revision>
  <dcterms:created xsi:type="dcterms:W3CDTF">2023-10-04T18:01:01Z</dcterms:created>
  <dcterms:modified xsi:type="dcterms:W3CDTF">2023-10-06T05:49:56Z</dcterms:modified>
</cp:coreProperties>
</file>