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</p:sldMasterIdLst>
  <p:sldIdLst>
    <p:sldId id="256" r:id="rId5"/>
    <p:sldId id="257" r:id="rId6"/>
    <p:sldId id="258" r:id="rId7"/>
    <p:sldId id="259" r:id="rId8"/>
    <p:sldId id="265" r:id="rId9"/>
    <p:sldId id="264" r:id="rId10"/>
    <p:sldId id="266" r:id="rId11"/>
    <p:sldId id="267" r:id="rId12"/>
    <p:sldId id="268" r:id="rId13"/>
    <p:sldId id="270" r:id="rId14"/>
    <p:sldId id="261" r:id="rId15"/>
    <p:sldId id="262" r:id="rId16"/>
    <p:sldId id="263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96FB5-D00D-4E6A-8FC9-1525460E003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281386-A4B8-4A3F-8B01-FA3D00964332}">
      <dgm:prSet/>
      <dgm:spPr/>
      <dgm:t>
        <a:bodyPr/>
        <a:lstStyle/>
        <a:p>
          <a:r>
            <a:rPr lang="en-US" b="0" i="0"/>
            <a:t>Full-cone</a:t>
          </a:r>
          <a:endParaRPr lang="en-US"/>
        </a:p>
      </dgm:t>
    </dgm:pt>
    <dgm:pt modelId="{EA7412D2-3DB9-475B-9B9F-258486560FE9}" type="parTrans" cxnId="{FADDEAC6-D915-442C-B369-CCCEF68AEE96}">
      <dgm:prSet/>
      <dgm:spPr/>
      <dgm:t>
        <a:bodyPr/>
        <a:lstStyle/>
        <a:p>
          <a:endParaRPr lang="en-US"/>
        </a:p>
      </dgm:t>
    </dgm:pt>
    <dgm:pt modelId="{277F29C6-AE43-4B7F-A022-9E2B42A0B56C}" type="sibTrans" cxnId="{FADDEAC6-D915-442C-B369-CCCEF68AEE96}">
      <dgm:prSet/>
      <dgm:spPr/>
      <dgm:t>
        <a:bodyPr/>
        <a:lstStyle/>
        <a:p>
          <a:endParaRPr lang="en-US"/>
        </a:p>
      </dgm:t>
    </dgm:pt>
    <dgm:pt modelId="{44C3BFEF-1834-4F49-9E14-6F7A51F2972B}">
      <dgm:prSet/>
      <dgm:spPr/>
      <dgm:t>
        <a:bodyPr/>
        <a:lstStyle/>
        <a:p>
          <a:r>
            <a:rPr lang="en-US" b="0" i="0" dirty="0"/>
            <a:t>Address-restricted</a:t>
          </a:r>
          <a:endParaRPr lang="en-US" dirty="0"/>
        </a:p>
      </dgm:t>
    </dgm:pt>
    <dgm:pt modelId="{EAF44C92-682F-4A30-AE54-5BF0865C20FD}" type="parTrans" cxnId="{C2571F31-59CC-4A7A-804C-8B04634B721B}">
      <dgm:prSet/>
      <dgm:spPr/>
      <dgm:t>
        <a:bodyPr/>
        <a:lstStyle/>
        <a:p>
          <a:endParaRPr lang="en-US"/>
        </a:p>
      </dgm:t>
    </dgm:pt>
    <dgm:pt modelId="{D50984D5-BA3D-4C75-A521-980FEAC02D52}" type="sibTrans" cxnId="{C2571F31-59CC-4A7A-804C-8B04634B721B}">
      <dgm:prSet/>
      <dgm:spPr/>
      <dgm:t>
        <a:bodyPr/>
        <a:lstStyle/>
        <a:p>
          <a:endParaRPr lang="en-US"/>
        </a:p>
      </dgm:t>
    </dgm:pt>
    <dgm:pt modelId="{C400270D-CFA8-4E2F-BB0B-2C8EEBAD9F26}">
      <dgm:prSet/>
      <dgm:spPr/>
      <dgm:t>
        <a:bodyPr/>
        <a:lstStyle/>
        <a:p>
          <a:r>
            <a:rPr lang="en-US" b="0" i="0" dirty="0"/>
            <a:t>Port-restricted</a:t>
          </a:r>
          <a:endParaRPr lang="en-US" dirty="0"/>
        </a:p>
      </dgm:t>
    </dgm:pt>
    <dgm:pt modelId="{FC1D662B-7B3C-43A9-9010-EED08EF1B08F}" type="parTrans" cxnId="{17207F75-AB8D-484A-B6C7-C571B0DCDFC5}">
      <dgm:prSet/>
      <dgm:spPr/>
      <dgm:t>
        <a:bodyPr/>
        <a:lstStyle/>
        <a:p>
          <a:endParaRPr lang="en-US"/>
        </a:p>
      </dgm:t>
    </dgm:pt>
    <dgm:pt modelId="{373489C3-DFA7-4D10-87F0-AC68BD227B64}" type="sibTrans" cxnId="{17207F75-AB8D-484A-B6C7-C571B0DCDFC5}">
      <dgm:prSet/>
      <dgm:spPr/>
      <dgm:t>
        <a:bodyPr/>
        <a:lstStyle/>
        <a:p>
          <a:endParaRPr lang="en-US"/>
        </a:p>
      </dgm:t>
    </dgm:pt>
    <dgm:pt modelId="{4C6C7170-B4A5-46DA-9E9F-98244661B980}">
      <dgm:prSet/>
      <dgm:spPr/>
      <dgm:t>
        <a:bodyPr/>
        <a:lstStyle/>
        <a:p>
          <a:r>
            <a:rPr lang="en-US" b="0" i="0"/>
            <a:t>Symmetric</a:t>
          </a:r>
          <a:endParaRPr lang="en-US"/>
        </a:p>
      </dgm:t>
    </dgm:pt>
    <dgm:pt modelId="{0E1D3E93-D4A7-4D13-BD8D-80F29973DAE0}" type="parTrans" cxnId="{23F626D9-5B7D-4C56-B798-26D4A392F4D2}">
      <dgm:prSet/>
      <dgm:spPr/>
      <dgm:t>
        <a:bodyPr/>
        <a:lstStyle/>
        <a:p>
          <a:endParaRPr lang="en-US"/>
        </a:p>
      </dgm:t>
    </dgm:pt>
    <dgm:pt modelId="{B0E3C278-7EE0-4E62-9D9D-709CDEC88C65}" type="sibTrans" cxnId="{23F626D9-5B7D-4C56-B798-26D4A392F4D2}">
      <dgm:prSet/>
      <dgm:spPr/>
      <dgm:t>
        <a:bodyPr/>
        <a:lstStyle/>
        <a:p>
          <a:endParaRPr lang="en-US"/>
        </a:p>
      </dgm:t>
    </dgm:pt>
    <dgm:pt modelId="{11A89D1A-0E3E-4B86-B5F0-CF1B72FDD1F8}" type="pres">
      <dgm:prSet presAssocID="{D7196FB5-D00D-4E6A-8FC9-1525460E0030}" presName="linear" presStyleCnt="0">
        <dgm:presLayoutVars>
          <dgm:dir/>
          <dgm:animLvl val="lvl"/>
          <dgm:resizeHandles val="exact"/>
        </dgm:presLayoutVars>
      </dgm:prSet>
      <dgm:spPr/>
    </dgm:pt>
    <dgm:pt modelId="{F355D0F4-33D4-404D-8D1A-FB41A7564835}" type="pres">
      <dgm:prSet presAssocID="{BB281386-A4B8-4A3F-8B01-FA3D00964332}" presName="parentLin" presStyleCnt="0"/>
      <dgm:spPr/>
    </dgm:pt>
    <dgm:pt modelId="{0C1A64DB-CBB4-4F17-A0E4-9563B96062AB}" type="pres">
      <dgm:prSet presAssocID="{BB281386-A4B8-4A3F-8B01-FA3D00964332}" presName="parentLeftMargin" presStyleLbl="node1" presStyleIdx="0" presStyleCnt="4"/>
      <dgm:spPr/>
    </dgm:pt>
    <dgm:pt modelId="{BE1B7EBC-811E-4077-930F-08AB063729D1}" type="pres">
      <dgm:prSet presAssocID="{BB281386-A4B8-4A3F-8B01-FA3D009643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13AEE3-611A-48BF-BCCA-60CE6DCA7DCE}" type="pres">
      <dgm:prSet presAssocID="{BB281386-A4B8-4A3F-8B01-FA3D00964332}" presName="negativeSpace" presStyleCnt="0"/>
      <dgm:spPr/>
    </dgm:pt>
    <dgm:pt modelId="{EB169ABD-613F-4EDE-B2E5-BBD956E0AA7B}" type="pres">
      <dgm:prSet presAssocID="{BB281386-A4B8-4A3F-8B01-FA3D00964332}" presName="childText" presStyleLbl="conFgAcc1" presStyleIdx="0" presStyleCnt="4">
        <dgm:presLayoutVars>
          <dgm:bulletEnabled val="1"/>
        </dgm:presLayoutVars>
      </dgm:prSet>
      <dgm:spPr/>
    </dgm:pt>
    <dgm:pt modelId="{359C4CA9-2D3C-4997-9710-4657C39B5017}" type="pres">
      <dgm:prSet presAssocID="{277F29C6-AE43-4B7F-A022-9E2B42A0B56C}" presName="spaceBetweenRectangles" presStyleCnt="0"/>
      <dgm:spPr/>
    </dgm:pt>
    <dgm:pt modelId="{F8F9ECC5-372D-45E6-9979-637E16B5A5A4}" type="pres">
      <dgm:prSet presAssocID="{44C3BFEF-1834-4F49-9E14-6F7A51F2972B}" presName="parentLin" presStyleCnt="0"/>
      <dgm:spPr/>
    </dgm:pt>
    <dgm:pt modelId="{B514FB95-C589-4DDC-876F-3F822B459785}" type="pres">
      <dgm:prSet presAssocID="{44C3BFEF-1834-4F49-9E14-6F7A51F2972B}" presName="parentLeftMargin" presStyleLbl="node1" presStyleIdx="0" presStyleCnt="4"/>
      <dgm:spPr/>
    </dgm:pt>
    <dgm:pt modelId="{8DA442E8-E78A-4DB1-B484-49DFC264B833}" type="pres">
      <dgm:prSet presAssocID="{44C3BFEF-1834-4F49-9E14-6F7A51F297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872D3D-CD55-4A4D-BA62-35D13E9B3BAA}" type="pres">
      <dgm:prSet presAssocID="{44C3BFEF-1834-4F49-9E14-6F7A51F2972B}" presName="negativeSpace" presStyleCnt="0"/>
      <dgm:spPr/>
    </dgm:pt>
    <dgm:pt modelId="{C2DEDFF3-0AEA-425D-8B34-9FD506F4CF1C}" type="pres">
      <dgm:prSet presAssocID="{44C3BFEF-1834-4F49-9E14-6F7A51F2972B}" presName="childText" presStyleLbl="conFgAcc1" presStyleIdx="1" presStyleCnt="4">
        <dgm:presLayoutVars>
          <dgm:bulletEnabled val="1"/>
        </dgm:presLayoutVars>
      </dgm:prSet>
      <dgm:spPr/>
    </dgm:pt>
    <dgm:pt modelId="{DE816051-1696-472A-AB03-14C37124C6A9}" type="pres">
      <dgm:prSet presAssocID="{D50984D5-BA3D-4C75-A521-980FEAC02D52}" presName="spaceBetweenRectangles" presStyleCnt="0"/>
      <dgm:spPr/>
    </dgm:pt>
    <dgm:pt modelId="{5CCED659-DA25-42C2-B6E5-4C4DACC23FA3}" type="pres">
      <dgm:prSet presAssocID="{C400270D-CFA8-4E2F-BB0B-2C8EEBAD9F26}" presName="parentLin" presStyleCnt="0"/>
      <dgm:spPr/>
    </dgm:pt>
    <dgm:pt modelId="{948E4A17-C0FC-4CD4-907B-1FDF8F20356E}" type="pres">
      <dgm:prSet presAssocID="{C400270D-CFA8-4E2F-BB0B-2C8EEBAD9F26}" presName="parentLeftMargin" presStyleLbl="node1" presStyleIdx="1" presStyleCnt="4"/>
      <dgm:spPr/>
    </dgm:pt>
    <dgm:pt modelId="{F9533ED0-5681-4707-BC1C-CA7FD640A1DB}" type="pres">
      <dgm:prSet presAssocID="{C400270D-CFA8-4E2F-BB0B-2C8EEBAD9F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CB5969-8C25-4715-AFCC-1209860F73EF}" type="pres">
      <dgm:prSet presAssocID="{C400270D-CFA8-4E2F-BB0B-2C8EEBAD9F26}" presName="negativeSpace" presStyleCnt="0"/>
      <dgm:spPr/>
    </dgm:pt>
    <dgm:pt modelId="{2700A5C5-17A9-4BAA-A21D-A813D9A66254}" type="pres">
      <dgm:prSet presAssocID="{C400270D-CFA8-4E2F-BB0B-2C8EEBAD9F26}" presName="childText" presStyleLbl="conFgAcc1" presStyleIdx="2" presStyleCnt="4">
        <dgm:presLayoutVars>
          <dgm:bulletEnabled val="1"/>
        </dgm:presLayoutVars>
      </dgm:prSet>
      <dgm:spPr/>
    </dgm:pt>
    <dgm:pt modelId="{37D32E2D-F7BD-4C99-B5EB-A02801978CC8}" type="pres">
      <dgm:prSet presAssocID="{373489C3-DFA7-4D10-87F0-AC68BD227B64}" presName="spaceBetweenRectangles" presStyleCnt="0"/>
      <dgm:spPr/>
    </dgm:pt>
    <dgm:pt modelId="{D49FC654-95AF-47F3-97C8-6136150A190C}" type="pres">
      <dgm:prSet presAssocID="{4C6C7170-B4A5-46DA-9E9F-98244661B980}" presName="parentLin" presStyleCnt="0"/>
      <dgm:spPr/>
    </dgm:pt>
    <dgm:pt modelId="{8BA238AD-CCC6-47AB-9929-740B740F8B14}" type="pres">
      <dgm:prSet presAssocID="{4C6C7170-B4A5-46DA-9E9F-98244661B980}" presName="parentLeftMargin" presStyleLbl="node1" presStyleIdx="2" presStyleCnt="4"/>
      <dgm:spPr/>
    </dgm:pt>
    <dgm:pt modelId="{B578D979-5057-432B-A2EC-B67D90E87829}" type="pres">
      <dgm:prSet presAssocID="{4C6C7170-B4A5-46DA-9E9F-98244661B98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1EA408E-EDB1-49EE-A063-201D296C154A}" type="pres">
      <dgm:prSet presAssocID="{4C6C7170-B4A5-46DA-9E9F-98244661B980}" presName="negativeSpace" presStyleCnt="0"/>
      <dgm:spPr/>
    </dgm:pt>
    <dgm:pt modelId="{39526292-D69C-4115-AA90-75588AFEF016}" type="pres">
      <dgm:prSet presAssocID="{4C6C7170-B4A5-46DA-9E9F-98244661B98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571F31-59CC-4A7A-804C-8B04634B721B}" srcId="{D7196FB5-D00D-4E6A-8FC9-1525460E0030}" destId="{44C3BFEF-1834-4F49-9E14-6F7A51F2972B}" srcOrd="1" destOrd="0" parTransId="{EAF44C92-682F-4A30-AE54-5BF0865C20FD}" sibTransId="{D50984D5-BA3D-4C75-A521-980FEAC02D52}"/>
    <dgm:cxn modelId="{2DB0A262-2CDF-4DD7-A5EF-E8C01B052F4A}" type="presOf" srcId="{BB281386-A4B8-4A3F-8B01-FA3D00964332}" destId="{0C1A64DB-CBB4-4F17-A0E4-9563B96062AB}" srcOrd="0" destOrd="0" presId="urn:microsoft.com/office/officeart/2005/8/layout/list1"/>
    <dgm:cxn modelId="{9B147651-1F32-4354-9C49-15C03AC1F7A8}" type="presOf" srcId="{C400270D-CFA8-4E2F-BB0B-2C8EEBAD9F26}" destId="{948E4A17-C0FC-4CD4-907B-1FDF8F20356E}" srcOrd="0" destOrd="0" presId="urn:microsoft.com/office/officeart/2005/8/layout/list1"/>
    <dgm:cxn modelId="{17207F75-AB8D-484A-B6C7-C571B0DCDFC5}" srcId="{D7196FB5-D00D-4E6A-8FC9-1525460E0030}" destId="{C400270D-CFA8-4E2F-BB0B-2C8EEBAD9F26}" srcOrd="2" destOrd="0" parTransId="{FC1D662B-7B3C-43A9-9010-EED08EF1B08F}" sibTransId="{373489C3-DFA7-4D10-87F0-AC68BD227B64}"/>
    <dgm:cxn modelId="{672E7A77-9A78-455A-9B8B-93DF06F15053}" type="presOf" srcId="{C400270D-CFA8-4E2F-BB0B-2C8EEBAD9F26}" destId="{F9533ED0-5681-4707-BC1C-CA7FD640A1DB}" srcOrd="1" destOrd="0" presId="urn:microsoft.com/office/officeart/2005/8/layout/list1"/>
    <dgm:cxn modelId="{91C1415A-9F41-40B3-83F5-06362C4AFF78}" type="presOf" srcId="{4C6C7170-B4A5-46DA-9E9F-98244661B980}" destId="{B578D979-5057-432B-A2EC-B67D90E87829}" srcOrd="1" destOrd="0" presId="urn:microsoft.com/office/officeart/2005/8/layout/list1"/>
    <dgm:cxn modelId="{A9ACD889-491D-4531-8366-BBDAD0D9E82C}" type="presOf" srcId="{BB281386-A4B8-4A3F-8B01-FA3D00964332}" destId="{BE1B7EBC-811E-4077-930F-08AB063729D1}" srcOrd="1" destOrd="0" presId="urn:microsoft.com/office/officeart/2005/8/layout/list1"/>
    <dgm:cxn modelId="{A19E278B-F9AA-4651-9A52-24680121B217}" type="presOf" srcId="{44C3BFEF-1834-4F49-9E14-6F7A51F2972B}" destId="{8DA442E8-E78A-4DB1-B484-49DFC264B833}" srcOrd="1" destOrd="0" presId="urn:microsoft.com/office/officeart/2005/8/layout/list1"/>
    <dgm:cxn modelId="{4AA01997-45E0-4E2C-A463-D21BD2F22AA4}" type="presOf" srcId="{D7196FB5-D00D-4E6A-8FC9-1525460E0030}" destId="{11A89D1A-0E3E-4B86-B5F0-CF1B72FDD1F8}" srcOrd="0" destOrd="0" presId="urn:microsoft.com/office/officeart/2005/8/layout/list1"/>
    <dgm:cxn modelId="{BB6181A4-B9F5-41A3-938B-B5890A2663F1}" type="presOf" srcId="{4C6C7170-B4A5-46DA-9E9F-98244661B980}" destId="{8BA238AD-CCC6-47AB-9929-740B740F8B14}" srcOrd="0" destOrd="0" presId="urn:microsoft.com/office/officeart/2005/8/layout/list1"/>
    <dgm:cxn modelId="{FADDEAC6-D915-442C-B369-CCCEF68AEE96}" srcId="{D7196FB5-D00D-4E6A-8FC9-1525460E0030}" destId="{BB281386-A4B8-4A3F-8B01-FA3D00964332}" srcOrd="0" destOrd="0" parTransId="{EA7412D2-3DB9-475B-9B9F-258486560FE9}" sibTransId="{277F29C6-AE43-4B7F-A022-9E2B42A0B56C}"/>
    <dgm:cxn modelId="{23F626D9-5B7D-4C56-B798-26D4A392F4D2}" srcId="{D7196FB5-D00D-4E6A-8FC9-1525460E0030}" destId="{4C6C7170-B4A5-46DA-9E9F-98244661B980}" srcOrd="3" destOrd="0" parTransId="{0E1D3E93-D4A7-4D13-BD8D-80F29973DAE0}" sibTransId="{B0E3C278-7EE0-4E62-9D9D-709CDEC88C65}"/>
    <dgm:cxn modelId="{CD39EFDE-CE35-4ABF-87A7-AB68FB637085}" type="presOf" srcId="{44C3BFEF-1834-4F49-9E14-6F7A51F2972B}" destId="{B514FB95-C589-4DDC-876F-3F822B459785}" srcOrd="0" destOrd="0" presId="urn:microsoft.com/office/officeart/2005/8/layout/list1"/>
    <dgm:cxn modelId="{F9C934D5-0AD8-41DB-8D10-D202C1DEB044}" type="presParOf" srcId="{11A89D1A-0E3E-4B86-B5F0-CF1B72FDD1F8}" destId="{F355D0F4-33D4-404D-8D1A-FB41A7564835}" srcOrd="0" destOrd="0" presId="urn:microsoft.com/office/officeart/2005/8/layout/list1"/>
    <dgm:cxn modelId="{AACBB8F9-A9F9-4A67-B668-34B53BCBF630}" type="presParOf" srcId="{F355D0F4-33D4-404D-8D1A-FB41A7564835}" destId="{0C1A64DB-CBB4-4F17-A0E4-9563B96062AB}" srcOrd="0" destOrd="0" presId="urn:microsoft.com/office/officeart/2005/8/layout/list1"/>
    <dgm:cxn modelId="{403511CC-70F7-401B-9D65-CC07C05CA53F}" type="presParOf" srcId="{F355D0F4-33D4-404D-8D1A-FB41A7564835}" destId="{BE1B7EBC-811E-4077-930F-08AB063729D1}" srcOrd="1" destOrd="0" presId="urn:microsoft.com/office/officeart/2005/8/layout/list1"/>
    <dgm:cxn modelId="{DEDDAF7A-11AA-4183-AEDF-2E91FC3076DD}" type="presParOf" srcId="{11A89D1A-0E3E-4B86-B5F0-CF1B72FDD1F8}" destId="{4813AEE3-611A-48BF-BCCA-60CE6DCA7DCE}" srcOrd="1" destOrd="0" presId="urn:microsoft.com/office/officeart/2005/8/layout/list1"/>
    <dgm:cxn modelId="{FF953104-9BE0-4FAB-94F6-D30AF7A6B382}" type="presParOf" srcId="{11A89D1A-0E3E-4B86-B5F0-CF1B72FDD1F8}" destId="{EB169ABD-613F-4EDE-B2E5-BBD956E0AA7B}" srcOrd="2" destOrd="0" presId="urn:microsoft.com/office/officeart/2005/8/layout/list1"/>
    <dgm:cxn modelId="{973551C2-0520-45F5-A42E-DB984D1A526F}" type="presParOf" srcId="{11A89D1A-0E3E-4B86-B5F0-CF1B72FDD1F8}" destId="{359C4CA9-2D3C-4997-9710-4657C39B5017}" srcOrd="3" destOrd="0" presId="urn:microsoft.com/office/officeart/2005/8/layout/list1"/>
    <dgm:cxn modelId="{FC75F5C5-8F99-466F-BF89-5813E9C1675A}" type="presParOf" srcId="{11A89D1A-0E3E-4B86-B5F0-CF1B72FDD1F8}" destId="{F8F9ECC5-372D-45E6-9979-637E16B5A5A4}" srcOrd="4" destOrd="0" presId="urn:microsoft.com/office/officeart/2005/8/layout/list1"/>
    <dgm:cxn modelId="{E4EE95D6-A518-4F7A-B59D-DCC231E8D760}" type="presParOf" srcId="{F8F9ECC5-372D-45E6-9979-637E16B5A5A4}" destId="{B514FB95-C589-4DDC-876F-3F822B459785}" srcOrd="0" destOrd="0" presId="urn:microsoft.com/office/officeart/2005/8/layout/list1"/>
    <dgm:cxn modelId="{DA317C07-0331-438F-A4CE-769797C01A5A}" type="presParOf" srcId="{F8F9ECC5-372D-45E6-9979-637E16B5A5A4}" destId="{8DA442E8-E78A-4DB1-B484-49DFC264B833}" srcOrd="1" destOrd="0" presId="urn:microsoft.com/office/officeart/2005/8/layout/list1"/>
    <dgm:cxn modelId="{6D155ADA-B651-45F3-8DD2-80E792ABE810}" type="presParOf" srcId="{11A89D1A-0E3E-4B86-B5F0-CF1B72FDD1F8}" destId="{96872D3D-CD55-4A4D-BA62-35D13E9B3BAA}" srcOrd="5" destOrd="0" presId="urn:microsoft.com/office/officeart/2005/8/layout/list1"/>
    <dgm:cxn modelId="{D2769496-3DC1-47DE-AE6F-B30EC6BEB77C}" type="presParOf" srcId="{11A89D1A-0E3E-4B86-B5F0-CF1B72FDD1F8}" destId="{C2DEDFF3-0AEA-425D-8B34-9FD506F4CF1C}" srcOrd="6" destOrd="0" presId="urn:microsoft.com/office/officeart/2005/8/layout/list1"/>
    <dgm:cxn modelId="{04A12154-96D4-45C8-851D-632A2C2A0C30}" type="presParOf" srcId="{11A89D1A-0E3E-4B86-B5F0-CF1B72FDD1F8}" destId="{DE816051-1696-472A-AB03-14C37124C6A9}" srcOrd="7" destOrd="0" presId="urn:microsoft.com/office/officeart/2005/8/layout/list1"/>
    <dgm:cxn modelId="{C56ED019-50DF-460F-8AD6-023D0747168F}" type="presParOf" srcId="{11A89D1A-0E3E-4B86-B5F0-CF1B72FDD1F8}" destId="{5CCED659-DA25-42C2-B6E5-4C4DACC23FA3}" srcOrd="8" destOrd="0" presId="urn:microsoft.com/office/officeart/2005/8/layout/list1"/>
    <dgm:cxn modelId="{CFE314E1-9373-40D6-8BEB-02EDE400463D}" type="presParOf" srcId="{5CCED659-DA25-42C2-B6E5-4C4DACC23FA3}" destId="{948E4A17-C0FC-4CD4-907B-1FDF8F20356E}" srcOrd="0" destOrd="0" presId="urn:microsoft.com/office/officeart/2005/8/layout/list1"/>
    <dgm:cxn modelId="{06B6CD0C-DAAC-44FB-AD20-883DC71C89D3}" type="presParOf" srcId="{5CCED659-DA25-42C2-B6E5-4C4DACC23FA3}" destId="{F9533ED0-5681-4707-BC1C-CA7FD640A1DB}" srcOrd="1" destOrd="0" presId="urn:microsoft.com/office/officeart/2005/8/layout/list1"/>
    <dgm:cxn modelId="{05F69F88-4776-4D99-9559-71AA62B7C6CC}" type="presParOf" srcId="{11A89D1A-0E3E-4B86-B5F0-CF1B72FDD1F8}" destId="{0BCB5969-8C25-4715-AFCC-1209860F73EF}" srcOrd="9" destOrd="0" presId="urn:microsoft.com/office/officeart/2005/8/layout/list1"/>
    <dgm:cxn modelId="{065D6AEC-3C89-4FE3-BD73-835F0F986734}" type="presParOf" srcId="{11A89D1A-0E3E-4B86-B5F0-CF1B72FDD1F8}" destId="{2700A5C5-17A9-4BAA-A21D-A813D9A66254}" srcOrd="10" destOrd="0" presId="urn:microsoft.com/office/officeart/2005/8/layout/list1"/>
    <dgm:cxn modelId="{021160EF-7FC3-418C-92B6-D097E18979A8}" type="presParOf" srcId="{11A89D1A-0E3E-4B86-B5F0-CF1B72FDD1F8}" destId="{37D32E2D-F7BD-4C99-B5EB-A02801978CC8}" srcOrd="11" destOrd="0" presId="urn:microsoft.com/office/officeart/2005/8/layout/list1"/>
    <dgm:cxn modelId="{09F0491A-56FC-4C9D-A378-EBA5A9BF6056}" type="presParOf" srcId="{11A89D1A-0E3E-4B86-B5F0-CF1B72FDD1F8}" destId="{D49FC654-95AF-47F3-97C8-6136150A190C}" srcOrd="12" destOrd="0" presId="urn:microsoft.com/office/officeart/2005/8/layout/list1"/>
    <dgm:cxn modelId="{474DE4B1-9962-4F30-BDA0-0CB008B7577C}" type="presParOf" srcId="{D49FC654-95AF-47F3-97C8-6136150A190C}" destId="{8BA238AD-CCC6-47AB-9929-740B740F8B14}" srcOrd="0" destOrd="0" presId="urn:microsoft.com/office/officeart/2005/8/layout/list1"/>
    <dgm:cxn modelId="{8729EA78-19E4-43CC-A771-3CC66E4D0AD0}" type="presParOf" srcId="{D49FC654-95AF-47F3-97C8-6136150A190C}" destId="{B578D979-5057-432B-A2EC-B67D90E87829}" srcOrd="1" destOrd="0" presId="urn:microsoft.com/office/officeart/2005/8/layout/list1"/>
    <dgm:cxn modelId="{82727180-1C73-4044-965A-17C6B71E0EEC}" type="presParOf" srcId="{11A89D1A-0E3E-4B86-B5F0-CF1B72FDD1F8}" destId="{81EA408E-EDB1-49EE-A063-201D296C154A}" srcOrd="13" destOrd="0" presId="urn:microsoft.com/office/officeart/2005/8/layout/list1"/>
    <dgm:cxn modelId="{9DCF325E-65E2-4E84-A556-FBABC41A6F9A}" type="presParOf" srcId="{11A89D1A-0E3E-4B86-B5F0-CF1B72FDD1F8}" destId="{39526292-D69C-4115-AA90-75588AFEF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69ABD-613F-4EDE-B2E5-BBD956E0AA7B}">
      <dsp:nvSpPr>
        <dsp:cNvPr id="0" name=""/>
        <dsp:cNvSpPr/>
      </dsp:nvSpPr>
      <dsp:spPr>
        <a:xfrm>
          <a:off x="0" y="49880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B7EBC-811E-4077-930F-08AB063729D1}">
      <dsp:nvSpPr>
        <dsp:cNvPr id="0" name=""/>
        <dsp:cNvSpPr/>
      </dsp:nvSpPr>
      <dsp:spPr>
        <a:xfrm>
          <a:off x="319563" y="70763"/>
          <a:ext cx="447389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Full-cone</a:t>
          </a:r>
          <a:endParaRPr lang="en-US" sz="2900" kern="1200"/>
        </a:p>
      </dsp:txBody>
      <dsp:txXfrm>
        <a:off x="361353" y="112553"/>
        <a:ext cx="4390312" cy="772500"/>
      </dsp:txXfrm>
    </dsp:sp>
    <dsp:sp modelId="{C2DEDFF3-0AEA-425D-8B34-9FD506F4CF1C}">
      <dsp:nvSpPr>
        <dsp:cNvPr id="0" name=""/>
        <dsp:cNvSpPr/>
      </dsp:nvSpPr>
      <dsp:spPr>
        <a:xfrm>
          <a:off x="0" y="181424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442E8-E78A-4DB1-B484-49DFC264B833}">
      <dsp:nvSpPr>
        <dsp:cNvPr id="0" name=""/>
        <dsp:cNvSpPr/>
      </dsp:nvSpPr>
      <dsp:spPr>
        <a:xfrm>
          <a:off x="319563" y="1386203"/>
          <a:ext cx="4473892" cy="85608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Address-restricted</a:t>
          </a:r>
          <a:endParaRPr lang="en-US" sz="2900" kern="1200" dirty="0"/>
        </a:p>
      </dsp:txBody>
      <dsp:txXfrm>
        <a:off x="361353" y="1427993"/>
        <a:ext cx="4390312" cy="772500"/>
      </dsp:txXfrm>
    </dsp:sp>
    <dsp:sp modelId="{2700A5C5-17A9-4BAA-A21D-A813D9A66254}">
      <dsp:nvSpPr>
        <dsp:cNvPr id="0" name=""/>
        <dsp:cNvSpPr/>
      </dsp:nvSpPr>
      <dsp:spPr>
        <a:xfrm>
          <a:off x="0" y="312968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3ED0-5681-4707-BC1C-CA7FD640A1DB}">
      <dsp:nvSpPr>
        <dsp:cNvPr id="0" name=""/>
        <dsp:cNvSpPr/>
      </dsp:nvSpPr>
      <dsp:spPr>
        <a:xfrm>
          <a:off x="319563" y="2701643"/>
          <a:ext cx="4473892" cy="85608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Port-restricted</a:t>
          </a:r>
          <a:endParaRPr lang="en-US" sz="2900" kern="1200" dirty="0"/>
        </a:p>
      </dsp:txBody>
      <dsp:txXfrm>
        <a:off x="361353" y="2743433"/>
        <a:ext cx="4390312" cy="772500"/>
      </dsp:txXfrm>
    </dsp:sp>
    <dsp:sp modelId="{39526292-D69C-4115-AA90-75588AFEF016}">
      <dsp:nvSpPr>
        <dsp:cNvPr id="0" name=""/>
        <dsp:cNvSpPr/>
      </dsp:nvSpPr>
      <dsp:spPr>
        <a:xfrm>
          <a:off x="0" y="444512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D979-5057-432B-A2EC-B67D90E87829}">
      <dsp:nvSpPr>
        <dsp:cNvPr id="0" name=""/>
        <dsp:cNvSpPr/>
      </dsp:nvSpPr>
      <dsp:spPr>
        <a:xfrm>
          <a:off x="319563" y="4017083"/>
          <a:ext cx="4473892" cy="85608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Symmetric</a:t>
          </a:r>
          <a:endParaRPr lang="en-US" sz="2900" kern="1200"/>
        </a:p>
      </dsp:txBody>
      <dsp:txXfrm>
        <a:off x="361353" y="4058873"/>
        <a:ext cx="4390312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CA027F-624E-4135-81DA-9C515707166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E6F-DF25-887A-7B45-B7397FC98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1D55E-DFF4-B911-17F8-E9C68748B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ICE, STUN, and TURN</a:t>
            </a:r>
          </a:p>
        </p:txBody>
      </p:sp>
    </p:spTree>
    <p:extLst>
      <p:ext uri="{BB962C8B-B14F-4D97-AF65-F5344CB8AC3E}">
        <p14:creationId xmlns:p14="http://schemas.microsoft.com/office/powerpoint/2010/main" val="39998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 dirty="0"/>
              <a:t>One private address and port is mapped to one port on the NAT device</a:t>
            </a:r>
          </a:p>
          <a:p>
            <a:r>
              <a:rPr lang="en-US" dirty="0"/>
              <a:t>External communication is only allowed if the private client has previously sent a message to the IP address on the same port.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722D6-2F5A-87B2-1054-898E92B5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How can two peers behind NAT communicate directly?</a:t>
            </a:r>
          </a:p>
          <a:p>
            <a:r>
              <a:rPr lang="en-US" sz="1600" dirty="0"/>
              <a:t>The ICE protocol determines the most direct method of communication between peers.</a:t>
            </a:r>
          </a:p>
          <a:p>
            <a:pPr lvl="1"/>
            <a:r>
              <a:rPr lang="en-US" dirty="0"/>
              <a:t>Two protocols: STUN and TURN</a:t>
            </a:r>
          </a:p>
        </p:txBody>
      </p:sp>
      <p:pic>
        <p:nvPicPr>
          <p:cNvPr id="3074" name="Picture 2" descr="inside TR 26.998: Content Part, 15 out of 46">
            <a:extLst>
              <a:ext uri="{FF2B5EF4-FFF2-40B4-BE49-F238E27FC236}">
                <a16:creationId xmlns:a16="http://schemas.microsoft.com/office/drawing/2014/main" id="{7F5E21DD-431C-0BDB-D336-8EDE007B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313" y="2775951"/>
            <a:ext cx="497408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4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99583" cy="3416300"/>
          </a:xfrm>
        </p:spPr>
        <p:txBody>
          <a:bodyPr/>
          <a:lstStyle/>
          <a:p>
            <a:r>
              <a:rPr lang="en-US"/>
              <a:t>Session Traversal Utilities for NAT</a:t>
            </a:r>
          </a:p>
          <a:p>
            <a:r>
              <a:rPr lang="en-US"/>
              <a:t>STUN detects the NAT and discovers the public IP addresses.</a:t>
            </a:r>
          </a:p>
          <a:p>
            <a:r>
              <a:rPr lang="en-US"/>
              <a:t>Peers connect to a public server which provides them with the address and port needed for direct communication.</a:t>
            </a:r>
          </a:p>
          <a:p>
            <a:r>
              <a:rPr lang="en-US"/>
              <a:t>Does not work with symmetric NAT</a:t>
            </a:r>
          </a:p>
          <a:p>
            <a:pPr lvl="1"/>
            <a:r>
              <a:rPr lang="en-US"/>
              <a:t>Changing the destination adds a new entry to translation table.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Traversal Using Relays around NAT</a:t>
            </a:r>
          </a:p>
          <a:p>
            <a:r>
              <a:rPr lang="en-US" sz="1600"/>
              <a:t>All communication is passed through a public relay server</a:t>
            </a:r>
          </a:p>
          <a:p>
            <a:pPr lvl="1"/>
            <a:r>
              <a:rPr lang="en-US"/>
              <a:t>Expensive for server owner, so less preferable</a:t>
            </a:r>
          </a:p>
          <a:p>
            <a:r>
              <a:rPr lang="en-US" sz="1600"/>
              <a:t>Works on symmetric NAT</a:t>
            </a:r>
          </a:p>
        </p:txBody>
      </p:sp>
      <p:pic>
        <p:nvPicPr>
          <p:cNvPr id="1026" name="Picture 2" descr="Example of TURN message flow">
            <a:extLst>
              <a:ext uri="{FF2B5EF4-FFF2-40B4-BE49-F238E27FC236}">
                <a16:creationId xmlns:a16="http://schemas.microsoft.com/office/drawing/2014/main" id="{A257E670-6825-EC7D-63A7-0CD6757C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7377" y="2775951"/>
            <a:ext cx="3873959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1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205275" cy="3416300"/>
          </a:xfrm>
        </p:spPr>
        <p:txBody>
          <a:bodyPr/>
          <a:lstStyle/>
          <a:p>
            <a:r>
              <a:rPr lang="en-US" dirty="0"/>
              <a:t>In full cone, restricted cone, and port-restricted cone NAT, traffic is allowed if the peer initiates it.</a:t>
            </a:r>
          </a:p>
          <a:p>
            <a:r>
              <a:rPr lang="en-US" dirty="0"/>
              <a:t>Use STUN server to determine public IP and port, then send messages to each other.</a:t>
            </a:r>
          </a:p>
          <a:p>
            <a:r>
              <a:rPr lang="en-US" dirty="0"/>
              <a:t>Peers punch a hole through the NAT and connect directly</a:t>
            </a:r>
          </a:p>
        </p:txBody>
      </p:sp>
    </p:spTree>
    <p:extLst>
      <p:ext uri="{BB962C8B-B14F-4D97-AF65-F5344CB8AC3E}">
        <p14:creationId xmlns:p14="http://schemas.microsoft.com/office/powerpoint/2010/main" val="220902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292"/>
              </p:ext>
            </p:extLst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875832"/>
              </p:ext>
            </p:extLst>
          </p:nvPr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8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Clients connect to STUN server, which gives them their public IP / port.</a:t>
            </a:r>
          </a:p>
        </p:txBody>
      </p:sp>
    </p:spTree>
    <p:extLst>
      <p:ext uri="{BB962C8B-B14F-4D97-AF65-F5344CB8AC3E}">
        <p14:creationId xmlns:p14="http://schemas.microsoft.com/office/powerpoint/2010/main" val="154621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21315"/>
              </p:ext>
            </p:extLst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929458"/>
              </p:ext>
            </p:extLst>
          </p:nvPr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82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Clients send a connect message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83031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313525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71863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34848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NAT?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B732FB-BB66-8B10-5BBC-67E33BC2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Network Address Translation</a:t>
            </a:r>
          </a:p>
          <a:p>
            <a:pPr lvl="1"/>
            <a:r>
              <a:rPr lang="en-US" dirty="0"/>
              <a:t>Moving an address from one address space to another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Common example: one-to-many NAT</a:t>
            </a:r>
          </a:p>
          <a:p>
            <a:pPr lvl="1"/>
            <a:r>
              <a:rPr lang="en-US" dirty="0"/>
              <a:t>Routers translate between many private IP addresses and it’s one public IP</a:t>
            </a:r>
          </a:p>
        </p:txBody>
      </p:sp>
      <p:pic>
        <p:nvPicPr>
          <p:cNvPr id="1026" name="Picture 2" descr="What is NAT">
            <a:extLst>
              <a:ext uri="{FF2B5EF4-FFF2-40B4-BE49-F238E27FC236}">
                <a16:creationId xmlns:a16="http://schemas.microsoft.com/office/drawing/2014/main" id="{53A0528E-470D-F17C-EBB4-1C712970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3849" y="2775951"/>
            <a:ext cx="4274791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3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Once peers have all initiated connection with each other, they can connect to each other behind NAT.</a:t>
            </a:r>
          </a:p>
        </p:txBody>
      </p:sp>
    </p:spTree>
    <p:extLst>
      <p:ext uri="{BB962C8B-B14F-4D97-AF65-F5344CB8AC3E}">
        <p14:creationId xmlns:p14="http://schemas.microsoft.com/office/powerpoint/2010/main" val="27705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72620" cy="3416300"/>
          </a:xfrm>
        </p:spPr>
        <p:txBody>
          <a:bodyPr/>
          <a:lstStyle/>
          <a:p>
            <a:r>
              <a:rPr lang="en-US" dirty="0"/>
              <a:t>NAT Helps reuse IP addresses during the transition to IPv6</a:t>
            </a:r>
          </a:p>
          <a:p>
            <a:pPr lvl="1"/>
            <a:r>
              <a:rPr lang="en-US" dirty="0"/>
              <a:t>Private IP addresses don’t need to be unique, only public ones</a:t>
            </a:r>
          </a:p>
          <a:p>
            <a:r>
              <a:rPr lang="en-US" dirty="0"/>
              <a:t>If the public IP changes, all the private connections are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27984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Translation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71810" cy="3416300"/>
          </a:xfrm>
        </p:spPr>
        <p:txBody>
          <a:bodyPr/>
          <a:lstStyle/>
          <a:p>
            <a:r>
              <a:rPr lang="en-US" dirty="0"/>
              <a:t>Table to map 1 address and port to another address and port</a:t>
            </a:r>
          </a:p>
          <a:p>
            <a:r>
              <a:rPr lang="en-US" dirty="0"/>
              <a:t>Traffic to private devices is assigned its own public port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F03A8-FCFC-7123-9D53-DE5339F05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5" y="2603500"/>
            <a:ext cx="6291469" cy="32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2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 Firewall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725325" cy="3416300"/>
          </a:xfrm>
        </p:spPr>
        <p:txBody>
          <a:bodyPr/>
          <a:lstStyle/>
          <a:p>
            <a:r>
              <a:rPr lang="en-US" dirty="0"/>
              <a:t>Controls which connections are allowed through a NAT.</a:t>
            </a:r>
          </a:p>
          <a:p>
            <a:r>
              <a:rPr lang="en-US" dirty="0"/>
              <a:t>If no mapping exists in the NAT translation table, the packet can also be discarded.</a:t>
            </a:r>
          </a:p>
        </p:txBody>
      </p:sp>
    </p:spTree>
    <p:extLst>
      <p:ext uri="{BB962C8B-B14F-4D97-AF65-F5344CB8AC3E}">
        <p14:creationId xmlns:p14="http://schemas.microsoft.com/office/powerpoint/2010/main" val="354297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Types of NAT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C176B633-D509-5886-B868-6FC1DC59E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811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Any address can communicate with the private client through the external address and port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2BE181-5374-94D5-6F0C-64D35E7D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Address-restricted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Usually called just “restricted cone NAT”</a:t>
            </a:r>
          </a:p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External communication is only allowed if the private client has previously sent a message to the IP address on any port.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9E9CE5-D2BB-8EEC-0925-8652EC57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Port-restricted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External communication is only allowed if the private client has previously sent a message to the IP address on the same port.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45AA3D-3A62-624A-49D5-FBAAA047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3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4E82F41F2E4492ACF4C4FBFA4C75" ma:contentTypeVersion="2" ma:contentTypeDescription="Create a new document." ma:contentTypeScope="" ma:versionID="aaa06872673af085912decaa22f82c43">
  <xsd:schema xmlns:xsd="http://www.w3.org/2001/XMLSchema" xmlns:xs="http://www.w3.org/2001/XMLSchema" xmlns:p="http://schemas.microsoft.com/office/2006/metadata/properties" xmlns:ns3="4c5e4f78-a162-4b51-bb73-06d84a6d3807" targetNamespace="http://schemas.microsoft.com/office/2006/metadata/properties" ma:root="true" ma:fieldsID="9d9ad31bd6b527efd2e39872469d1168" ns3:_="">
    <xsd:import namespace="4c5e4f78-a162-4b51-bb73-06d84a6d38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e4f78-a162-4b51-bb73-06d84a6d3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25FCEF-480B-401F-B892-5984A548B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5e4f78-a162-4b51-bb73-06d84a6d38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B031D1-6509-4DAE-A04F-0F3097875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2472E-BBAB-46C6-A73E-D3EA24356F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c5e4f78-a162-4b51-bb73-06d84a6d3807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336</TotalTime>
  <Words>764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NAT Traversal</vt:lpstr>
      <vt:lpstr>What is NAT?</vt:lpstr>
      <vt:lpstr>Why use NAT?</vt:lpstr>
      <vt:lpstr>NAT Translation Tables</vt:lpstr>
      <vt:lpstr>NAT Firewall</vt:lpstr>
      <vt:lpstr>Types of NAT</vt:lpstr>
      <vt:lpstr>Full Cone NAT</vt:lpstr>
      <vt:lpstr>Address-restricted Cone NAT</vt:lpstr>
      <vt:lpstr>Port-restricted Cone NAT</vt:lpstr>
      <vt:lpstr>Symmetric NAT</vt:lpstr>
      <vt:lpstr>ICE</vt:lpstr>
      <vt:lpstr>STUN</vt:lpstr>
      <vt:lpstr>TURN</vt:lpstr>
      <vt:lpstr>UDP Hole Punching</vt:lpstr>
      <vt:lpstr>UDP Hole Punching</vt:lpstr>
      <vt:lpstr>UDP Hole Punching</vt:lpstr>
      <vt:lpstr>UDP Hole Punching</vt:lpstr>
      <vt:lpstr>UDP Hole Punching</vt:lpstr>
      <vt:lpstr>UDP Hole Punching</vt:lpstr>
      <vt:lpstr>UDP Hole Punching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 Traversal</dc:title>
  <dc:creator>Jason Crandall</dc:creator>
  <cp:lastModifiedBy>Jason Crandall</cp:lastModifiedBy>
  <cp:revision>4</cp:revision>
  <dcterms:created xsi:type="dcterms:W3CDTF">2023-11-09T19:21:47Z</dcterms:created>
  <dcterms:modified xsi:type="dcterms:W3CDTF">2023-11-10T18:18:40Z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0x010100D1184E82F41F2E4492ACF4C4FBFA4C75</vt:lpwstr>
  </property>
</Properties>
</file>