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1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AE7F9-4589-40AC-80DE-4E598E0B0B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49D9-25AC-83A3-DCB8-D155E29A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Multiplayer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0DB89-2F07-142F-A54B-849DFACFE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UTP and NGO</a:t>
            </a:r>
          </a:p>
        </p:txBody>
      </p:sp>
    </p:spTree>
    <p:extLst>
      <p:ext uri="{BB962C8B-B14F-4D97-AF65-F5344CB8AC3E}">
        <p14:creationId xmlns:p14="http://schemas.microsoft.com/office/powerpoint/2010/main" val="18280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Transport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Multiplayer in Unity</vt:lpstr>
      <vt:lpstr>UTP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Crandall</dc:creator>
  <cp:lastModifiedBy>Jason Crandall</cp:lastModifiedBy>
  <cp:revision>2</cp:revision>
  <dcterms:created xsi:type="dcterms:W3CDTF">2023-10-04T18:01:01Z</dcterms:created>
  <dcterms:modified xsi:type="dcterms:W3CDTF">2023-10-04T20:22:45Z</dcterms:modified>
</cp:coreProperties>
</file>