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B477-0D39-4BDE-A3CE-A5DA75E91A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31A9-70FA-4E55-B9BB-40FE6B0A9F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019106" y="1190847"/>
            <a:ext cx="2945219" cy="4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软件可信静态预测工具（</a:t>
            </a:r>
            <a:r>
              <a:rPr lang="en-US" altLang="zh-CN" sz="1600" dirty="0">
                <a:solidFill>
                  <a:schemeClr val="tx1"/>
                </a:solidFill>
              </a:rPr>
              <a:t>TSPT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2036134" y="2200938"/>
            <a:ext cx="1318438" cy="4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规则调整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714299" y="2200938"/>
            <a:ext cx="1548810" cy="4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失信证据检查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622836" y="2200938"/>
            <a:ext cx="1704754" cy="4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属性可信度计算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7687317" y="2200937"/>
            <a:ext cx="1704754" cy="414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软件可信性评估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699933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失信证据属性对应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570029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属性可信度计算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7775944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软件可信度计算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8669054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可信性评估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547182" y="298774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失信证据处理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671772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静态检测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798132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删除规则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1928035" y="2998381"/>
            <a:ext cx="715927" cy="1127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导入规则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/>
          <p:cNvCxnSpPr>
            <a:stCxn id="4" idx="2"/>
            <a:endCxn id="5" idx="0"/>
          </p:cNvCxnSpPr>
          <p:nvPr/>
        </p:nvCxnSpPr>
        <p:spPr>
          <a:xfrm rot="5400000">
            <a:off x="3795824" y="505046"/>
            <a:ext cx="595422" cy="2796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4" idx="2"/>
            <a:endCxn id="6" idx="0"/>
          </p:cNvCxnSpPr>
          <p:nvPr/>
        </p:nvCxnSpPr>
        <p:spPr>
          <a:xfrm rot="5400000">
            <a:off x="4692499" y="1401721"/>
            <a:ext cx="595422" cy="10030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4" idx="2"/>
            <a:endCxn id="7" idx="0"/>
          </p:cNvCxnSpPr>
          <p:nvPr/>
        </p:nvCxnSpPr>
        <p:spPr>
          <a:xfrm rot="16200000" flipH="1">
            <a:off x="5685753" y="1411478"/>
            <a:ext cx="595422" cy="9834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4" idx="2"/>
            <a:endCxn id="8" idx="0"/>
          </p:cNvCxnSpPr>
          <p:nvPr/>
        </p:nvCxnSpPr>
        <p:spPr>
          <a:xfrm rot="16200000" flipH="1">
            <a:off x="6717995" y="379237"/>
            <a:ext cx="595421" cy="30479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5" idx="2"/>
            <a:endCxn id="22" idx="0"/>
          </p:cNvCxnSpPr>
          <p:nvPr/>
        </p:nvCxnSpPr>
        <p:spPr>
          <a:xfrm rot="5400000">
            <a:off x="2299289" y="2602317"/>
            <a:ext cx="382774" cy="409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5" idx="2"/>
            <a:endCxn id="21" idx="0"/>
          </p:cNvCxnSpPr>
          <p:nvPr/>
        </p:nvCxnSpPr>
        <p:spPr>
          <a:xfrm rot="16200000" flipH="1">
            <a:off x="2734337" y="2576622"/>
            <a:ext cx="382774" cy="460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6" idx="2"/>
            <a:endCxn id="20" idx="0"/>
          </p:cNvCxnSpPr>
          <p:nvPr/>
        </p:nvCxnSpPr>
        <p:spPr>
          <a:xfrm rot="5400000">
            <a:off x="4067833" y="2577510"/>
            <a:ext cx="382774" cy="458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stCxn id="6" idx="2"/>
            <a:endCxn id="18" idx="0"/>
          </p:cNvCxnSpPr>
          <p:nvPr/>
        </p:nvCxnSpPr>
        <p:spPr>
          <a:xfrm rot="16200000" flipH="1">
            <a:off x="4510858" y="2593453"/>
            <a:ext cx="372134" cy="4164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stCxn id="7" idx="2"/>
            <a:endCxn id="12" idx="0"/>
          </p:cNvCxnSpPr>
          <p:nvPr/>
        </p:nvCxnSpPr>
        <p:spPr>
          <a:xfrm rot="5400000">
            <a:off x="6075168" y="2598336"/>
            <a:ext cx="382774" cy="417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7" idx="2"/>
            <a:endCxn id="15" idx="0"/>
          </p:cNvCxnSpPr>
          <p:nvPr/>
        </p:nvCxnSpPr>
        <p:spPr>
          <a:xfrm rot="16200000" flipH="1">
            <a:off x="6510216" y="2580604"/>
            <a:ext cx="382774" cy="4527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8" idx="2"/>
            <a:endCxn id="16" idx="0"/>
          </p:cNvCxnSpPr>
          <p:nvPr/>
        </p:nvCxnSpPr>
        <p:spPr>
          <a:xfrm rot="5400000">
            <a:off x="8145414" y="2604100"/>
            <a:ext cx="382775" cy="405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8" idx="2"/>
            <a:endCxn id="17" idx="0"/>
          </p:cNvCxnSpPr>
          <p:nvPr/>
        </p:nvCxnSpPr>
        <p:spPr>
          <a:xfrm rot="16200000" flipH="1">
            <a:off x="8591969" y="2563331"/>
            <a:ext cx="382775" cy="487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等线</vt:lpstr>
      <vt:lpstr>Calibri</vt:lpstr>
      <vt:lpstr>微软雅黑</vt:lpstr>
      <vt:lpstr>Calibri Light</vt:lpstr>
      <vt:lpstr>等线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Kathy</dc:creator>
  <cp:lastModifiedBy>LiYan</cp:lastModifiedBy>
  <cp:revision>5</cp:revision>
  <dcterms:created xsi:type="dcterms:W3CDTF">2017-04-06T01:51:00Z</dcterms:created>
  <dcterms:modified xsi:type="dcterms:W3CDTF">2017-04-20T13:28:24Z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