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7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5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8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4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5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A8CA-6295-4B7F-AD79-8D314AC10F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F7D8-A83C-4041-95DD-CBD9E17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14566" y="1583430"/>
                <a:ext cx="112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失信证据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66" y="1583430"/>
                <a:ext cx="1127052" cy="307777"/>
              </a:xfrm>
              <a:prstGeom prst="rect">
                <a:avLst/>
              </a:prstGeom>
              <a:blipFill>
                <a:blip r:embed="rId2"/>
                <a:stretch>
                  <a:fillRect l="-1622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86386" y="1938188"/>
                <a:ext cx="112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失信证据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386" y="1938188"/>
                <a:ext cx="1127052" cy="307777"/>
              </a:xfrm>
              <a:prstGeom prst="rect">
                <a:avLst/>
              </a:prstGeom>
              <a:blipFill>
                <a:blip r:embed="rId3"/>
                <a:stretch>
                  <a:fillRect l="-1622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75364" y="2729299"/>
                <a:ext cx="112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失信证据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64" y="2729299"/>
                <a:ext cx="1127052" cy="307777"/>
              </a:xfrm>
              <a:prstGeom prst="rect">
                <a:avLst/>
              </a:prstGeom>
              <a:blipFill>
                <a:blip r:embed="rId4"/>
                <a:stretch>
                  <a:fillRect l="-1622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75364" y="3914517"/>
                <a:ext cx="112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失信证据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64" y="3914517"/>
                <a:ext cx="1127052" cy="307777"/>
              </a:xfrm>
              <a:prstGeom prst="rect">
                <a:avLst/>
              </a:prstGeom>
              <a:blipFill>
                <a:blip r:embed="rId5"/>
                <a:stretch>
                  <a:fillRect l="-1622" t="-784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627597" y="2246401"/>
            <a:ext cx="461665" cy="504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09472" y="3046462"/>
            <a:ext cx="461665" cy="504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8625" y="3455791"/>
            <a:ext cx="461665" cy="504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3318077" y="1694521"/>
            <a:ext cx="159488" cy="4288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/>
          <p:cNvSpPr/>
          <p:nvPr/>
        </p:nvSpPr>
        <p:spPr>
          <a:xfrm>
            <a:off x="3278410" y="2274042"/>
            <a:ext cx="251685" cy="4941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>
            <a:off x="3328847" y="3636617"/>
            <a:ext cx="206464" cy="4941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584417" y="2768171"/>
            <a:ext cx="461665" cy="504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84315" y="3248146"/>
            <a:ext cx="461665" cy="504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2" name="Straight Arrow Connector 51"/>
          <p:cNvCxnSpPr>
            <a:stCxn id="88" idx="3"/>
          </p:cNvCxnSpPr>
          <p:nvPr/>
        </p:nvCxnSpPr>
        <p:spPr>
          <a:xfrm>
            <a:off x="4210489" y="1908944"/>
            <a:ext cx="818252" cy="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61639" y="1617607"/>
                <a:ext cx="871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639" y="1617607"/>
                <a:ext cx="8718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98" idx="3"/>
          </p:cNvCxnSpPr>
          <p:nvPr/>
        </p:nvCxnSpPr>
        <p:spPr>
          <a:xfrm flipV="1">
            <a:off x="4216772" y="2530667"/>
            <a:ext cx="823060" cy="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104167" y="2200113"/>
                <a:ext cx="871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167" y="2200113"/>
                <a:ext cx="87186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102" idx="3"/>
          </p:cNvCxnSpPr>
          <p:nvPr/>
        </p:nvCxnSpPr>
        <p:spPr>
          <a:xfrm flipV="1">
            <a:off x="4216773" y="3877511"/>
            <a:ext cx="8230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09482" y="3553965"/>
                <a:ext cx="871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82" y="3553965"/>
                <a:ext cx="87186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4398268" y="2790120"/>
            <a:ext cx="461665" cy="504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08900" y="3246047"/>
            <a:ext cx="461665" cy="504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7" name="Oval 66"/>
          <p:cNvSpPr/>
          <p:nvPr/>
        </p:nvSpPr>
        <p:spPr>
          <a:xfrm>
            <a:off x="4012310" y="908751"/>
            <a:ext cx="2629853" cy="450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基于可信性质的度量结果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7" idx="4"/>
          </p:cNvCxnSpPr>
          <p:nvPr/>
        </p:nvCxnSpPr>
        <p:spPr>
          <a:xfrm>
            <a:off x="5327237" y="1358826"/>
            <a:ext cx="1" cy="34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87734" y="1919643"/>
            <a:ext cx="12765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87733" y="2518728"/>
            <a:ext cx="12765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587732" y="3888800"/>
            <a:ext cx="12765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741581" y="1706241"/>
                <a:ext cx="1058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属性</a:t>
                </a:r>
                <a:r>
                  <a:rPr lang="en-US" altLang="zh-CN" sz="1050" dirty="0"/>
                  <a:t>1</a:t>
                </a:r>
                <a:r>
                  <a:rPr lang="zh-CN" altLang="en-US" sz="1050" dirty="0"/>
                  <a:t>可信度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1" y="1706241"/>
                <a:ext cx="1058268" cy="253916"/>
              </a:xfrm>
              <a:prstGeom prst="rect">
                <a:avLst/>
              </a:prstGeom>
              <a:blipFill>
                <a:blip r:embed="rId9"/>
                <a:stretch>
                  <a:fillRect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745116" y="2319520"/>
                <a:ext cx="1058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属性</a:t>
                </a:r>
                <a:r>
                  <a:rPr lang="en-US" altLang="zh-CN" sz="1050" dirty="0"/>
                  <a:t>2</a:t>
                </a:r>
                <a:r>
                  <a:rPr lang="zh-CN" altLang="en-US" sz="1050" dirty="0"/>
                  <a:t>可信度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16" y="2319520"/>
                <a:ext cx="1058268" cy="253916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745116" y="3656996"/>
                <a:ext cx="118008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属性</a:t>
                </a:r>
                <a:r>
                  <a:rPr lang="en-US" altLang="zh-CN" sz="1050" dirty="0"/>
                  <a:t>m</a:t>
                </a:r>
                <a:r>
                  <a:rPr lang="zh-CN" altLang="en-US" sz="1050" dirty="0"/>
                  <a:t>可信度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16" y="3656996"/>
                <a:ext cx="1180088" cy="253916"/>
              </a:xfrm>
              <a:prstGeom prst="rect">
                <a:avLst/>
              </a:prstGeom>
              <a:blipFill>
                <a:blip r:embed="rId11"/>
                <a:stretch>
                  <a:fillRect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073873" y="2813156"/>
            <a:ext cx="461665" cy="504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73083" y="3234771"/>
            <a:ext cx="461665" cy="504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5003370" y="4422699"/>
                <a:ext cx="647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70" y="4422699"/>
                <a:ext cx="647732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V="1">
            <a:off x="5327236" y="4077989"/>
            <a:ext cx="2" cy="32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5669612" y="4723273"/>
                <a:ext cx="1130237" cy="3077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612" y="4723273"/>
                <a:ext cx="113023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/>
          <p:cNvCxnSpPr/>
          <p:nvPr/>
        </p:nvCxnSpPr>
        <p:spPr>
          <a:xfrm>
            <a:off x="7385288" y="2928683"/>
            <a:ext cx="950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446199" y="2611738"/>
                <a:ext cx="7230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199" y="2611738"/>
                <a:ext cx="72301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/>
          <p:nvPr/>
        </p:nvSpPr>
        <p:spPr>
          <a:xfrm>
            <a:off x="6886082" y="946786"/>
            <a:ext cx="2003261" cy="4755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可信分级评估模型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97" idx="4"/>
          </p:cNvCxnSpPr>
          <p:nvPr/>
        </p:nvCxnSpPr>
        <p:spPr>
          <a:xfrm>
            <a:off x="7887713" y="1422371"/>
            <a:ext cx="0" cy="1506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0" idx="0"/>
          </p:cNvCxnSpPr>
          <p:nvPr/>
        </p:nvCxnSpPr>
        <p:spPr>
          <a:xfrm flipV="1">
            <a:off x="4566758" y="3878695"/>
            <a:ext cx="3640" cy="376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ylinder 50"/>
          <p:cNvSpPr/>
          <p:nvPr/>
        </p:nvSpPr>
        <p:spPr>
          <a:xfrm>
            <a:off x="8335926" y="2476292"/>
            <a:ext cx="648586" cy="90478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可信级别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owchart: Multidocument 60"/>
          <p:cNvSpPr/>
          <p:nvPr/>
        </p:nvSpPr>
        <p:spPr>
          <a:xfrm>
            <a:off x="1070246" y="2526279"/>
            <a:ext cx="1048642" cy="848025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源代码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/>
          <p:cNvSpPr/>
          <p:nvPr/>
        </p:nvSpPr>
        <p:spPr>
          <a:xfrm>
            <a:off x="5039832" y="1726282"/>
            <a:ext cx="547900" cy="2331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属性可信度量模型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/>
          <p:cNvSpPr/>
          <p:nvPr/>
        </p:nvSpPr>
        <p:spPr>
          <a:xfrm>
            <a:off x="6891599" y="1729873"/>
            <a:ext cx="547900" cy="2331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软件可信度量模型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542011" y="1735518"/>
            <a:ext cx="668478" cy="346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属性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42011" y="2363971"/>
            <a:ext cx="674761" cy="346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属性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542011" y="3704086"/>
            <a:ext cx="674762" cy="346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属性</a:t>
            </a:r>
            <a:r>
              <a:rPr lang="en-US" altLang="zh-CN" sz="1200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Flowchart: Terminator 109"/>
              <p:cNvSpPr/>
              <p:nvPr/>
            </p:nvSpPr>
            <p:spPr>
              <a:xfrm>
                <a:off x="4008173" y="4255535"/>
                <a:ext cx="1117170" cy="334328"/>
              </a:xfrm>
              <a:prstGeom prst="flowChartTermina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获取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Flowchart: Terminator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73" y="4255535"/>
                <a:ext cx="1117170" cy="334328"/>
              </a:xfrm>
              <a:prstGeom prst="flowChartTerminator">
                <a:avLst/>
              </a:prstGeom>
              <a:blipFill>
                <a:blip r:embed="rId1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Left Brace 113"/>
          <p:cNvSpPr/>
          <p:nvPr/>
        </p:nvSpPr>
        <p:spPr>
          <a:xfrm>
            <a:off x="2158162" y="1735518"/>
            <a:ext cx="139245" cy="23154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/>
          <p:cNvCxnSpPr>
            <a:stCxn id="89" idx="3"/>
            <a:endCxn id="86" idx="2"/>
          </p:cNvCxnSpPr>
          <p:nvPr/>
        </p:nvCxnSpPr>
        <p:spPr>
          <a:xfrm flipV="1">
            <a:off x="6799849" y="4061539"/>
            <a:ext cx="365700" cy="815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/>
          <p:cNvCxnSpPr>
            <a:stCxn id="89" idx="1"/>
            <a:endCxn id="110" idx="2"/>
          </p:cNvCxnSpPr>
          <p:nvPr/>
        </p:nvCxnSpPr>
        <p:spPr>
          <a:xfrm rot="10800000">
            <a:off x="4566758" y="4589864"/>
            <a:ext cx="1102854" cy="2872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7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Kathy</dc:creator>
  <cp:lastModifiedBy>Li, Kathy</cp:lastModifiedBy>
  <cp:revision>26</cp:revision>
  <dcterms:created xsi:type="dcterms:W3CDTF">2017-03-25T07:09:29Z</dcterms:created>
  <dcterms:modified xsi:type="dcterms:W3CDTF">2017-04-09T01:19:13Z</dcterms:modified>
</cp:coreProperties>
</file>