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E224-0C1E-43E0-91DB-CCAEB832E9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9BEF-4413-4018-B3E9-4FE91909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2082878" y="1297170"/>
            <a:ext cx="1562986" cy="82934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Trustworthiness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962002" y="1297170"/>
            <a:ext cx="1606990" cy="78680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Trustworthiness Evidences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509284" y="2817628"/>
            <a:ext cx="2328530" cy="5316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Satisfaction of Trustworthiness Attributes</a:t>
            </a: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755686" y="2095103"/>
            <a:ext cx="917863" cy="722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73549" y="2054182"/>
            <a:ext cx="980203" cy="76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3099022" y="3793724"/>
            <a:ext cx="1149053" cy="5741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2"/>
            <a:endCxn id="21" idx="1"/>
          </p:cNvCxnSpPr>
          <p:nvPr/>
        </p:nvCxnSpPr>
        <p:spPr>
          <a:xfrm>
            <a:off x="3673549" y="3349256"/>
            <a:ext cx="0" cy="444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5953880" y="3815120"/>
            <a:ext cx="2265575" cy="5316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Trustworthiness of software</a:t>
            </a:r>
          </a:p>
        </p:txBody>
      </p:sp>
      <p:cxnSp>
        <p:nvCxnSpPr>
          <p:cNvPr id="31" name="Straight Arrow Connector 30"/>
          <p:cNvCxnSpPr>
            <a:stCxn id="21" idx="4"/>
            <a:endCxn id="30" idx="1"/>
          </p:cNvCxnSpPr>
          <p:nvPr/>
        </p:nvCxnSpPr>
        <p:spPr>
          <a:xfrm>
            <a:off x="4248075" y="4080803"/>
            <a:ext cx="1705805" cy="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5953881" y="2812344"/>
            <a:ext cx="2265575" cy="5316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Evaluate Trustworthiness of CPS software system</a:t>
            </a:r>
          </a:p>
        </p:txBody>
      </p:sp>
      <p:cxnSp>
        <p:nvCxnSpPr>
          <p:cNvPr id="36" name="Straight Arrow Connector 35"/>
          <p:cNvCxnSpPr>
            <a:stCxn id="30" idx="0"/>
            <a:endCxn id="35" idx="2"/>
          </p:cNvCxnSpPr>
          <p:nvPr/>
        </p:nvCxnSpPr>
        <p:spPr>
          <a:xfrm flipV="1">
            <a:off x="7086668" y="3343972"/>
            <a:ext cx="1" cy="47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29675" y="1037723"/>
            <a:ext cx="2113989" cy="1307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06343" y="1149856"/>
            <a:ext cx="1130478" cy="54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01177" y="1739471"/>
            <a:ext cx="1059056" cy="542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35470" y="1207844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26288" y="1207844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06927" y="1207844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26288" y="1531087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>
            <a:off x="6394959" y="1287588"/>
            <a:ext cx="231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85777" y="1287588"/>
            <a:ext cx="231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4"/>
          </p:cNvCxnSpPr>
          <p:nvPr/>
        </p:nvCxnSpPr>
        <p:spPr>
          <a:xfrm flipH="1">
            <a:off x="6706032" y="1367332"/>
            <a:ext cx="1" cy="163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626288" y="1915959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68189" y="1790171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17106" y="2077613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17106" y="1790171"/>
            <a:ext cx="159489" cy="1594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Elbow 59"/>
          <p:cNvCxnSpPr/>
          <p:nvPr/>
        </p:nvCxnSpPr>
        <p:spPr>
          <a:xfrm rot="5400000" flipH="1" flipV="1">
            <a:off x="6879772" y="1883415"/>
            <a:ext cx="148822" cy="105485"/>
          </a:xfrm>
          <a:prstGeom prst="bentConnector3">
            <a:avLst>
              <a:gd name="adj1" fmla="val 92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endCxn id="53" idx="2"/>
          </p:cNvCxnSpPr>
          <p:nvPr/>
        </p:nvCxnSpPr>
        <p:spPr>
          <a:xfrm rot="16200000" flipH="1">
            <a:off x="6877131" y="2017382"/>
            <a:ext cx="164286" cy="115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6"/>
          </p:cNvCxnSpPr>
          <p:nvPr/>
        </p:nvCxnSpPr>
        <p:spPr>
          <a:xfrm flipV="1">
            <a:off x="6785777" y="1993069"/>
            <a:ext cx="115663" cy="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166415" y="1861746"/>
            <a:ext cx="201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68189" y="1149856"/>
            <a:ext cx="6977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CPS Software system</a:t>
            </a:r>
            <a:endParaRPr lang="en-US" sz="2400" dirty="0"/>
          </a:p>
        </p:txBody>
      </p:sp>
      <p:cxnSp>
        <p:nvCxnSpPr>
          <p:cNvPr id="77" name="Straight Arrow Connector 76"/>
          <p:cNvCxnSpPr>
            <a:stCxn id="39" idx="2"/>
            <a:endCxn id="35" idx="0"/>
          </p:cNvCxnSpPr>
          <p:nvPr/>
        </p:nvCxnSpPr>
        <p:spPr>
          <a:xfrm flipH="1">
            <a:off x="7086669" y="2345528"/>
            <a:ext cx="1" cy="466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1"/>
            <a:endCxn id="5" idx="3"/>
          </p:cNvCxnSpPr>
          <p:nvPr/>
        </p:nvCxnSpPr>
        <p:spPr>
          <a:xfrm flipH="1" flipV="1">
            <a:off x="5568992" y="1690575"/>
            <a:ext cx="460683" cy="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Multidocument 95"/>
          <p:cNvSpPr/>
          <p:nvPr/>
        </p:nvSpPr>
        <p:spPr>
          <a:xfrm>
            <a:off x="8888937" y="2716650"/>
            <a:ext cx="1261296" cy="72782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35" idx="3"/>
            <a:endCxn id="96" idx="1"/>
          </p:cNvCxnSpPr>
          <p:nvPr/>
        </p:nvCxnSpPr>
        <p:spPr>
          <a:xfrm>
            <a:off x="8219456" y="3078158"/>
            <a:ext cx="669481" cy="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082878" y="2627290"/>
            <a:ext cx="6306742" cy="20247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Kathy</dc:creator>
  <cp:lastModifiedBy>Li, Kathy</cp:lastModifiedBy>
  <cp:revision>7</cp:revision>
  <dcterms:created xsi:type="dcterms:W3CDTF">2017-03-26T05:28:09Z</dcterms:created>
  <dcterms:modified xsi:type="dcterms:W3CDTF">2017-03-26T06:30:06Z</dcterms:modified>
</cp:coreProperties>
</file>