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5"/>
  </p:notesMasterIdLst>
  <p:sldIdLst>
    <p:sldId id="256" r:id="rId4"/>
    <p:sldId id="272" r:id="rId5"/>
    <p:sldId id="271" r:id="rId6"/>
    <p:sldId id="262" r:id="rId7"/>
    <p:sldId id="273" r:id="rId8"/>
    <p:sldId id="277" r:id="rId9"/>
    <p:sldId id="283" r:id="rId10"/>
    <p:sldId id="285" r:id="rId11"/>
    <p:sldId id="287" r:id="rId12"/>
    <p:sldId id="288" r:id="rId13"/>
    <p:sldId id="286" r:id="rId14"/>
    <p:sldId id="289" r:id="rId15"/>
    <p:sldId id="290" r:id="rId16"/>
    <p:sldId id="291" r:id="rId17"/>
    <p:sldId id="292" r:id="rId18"/>
    <p:sldId id="293" r:id="rId19"/>
    <p:sldId id="294" r:id="rId20"/>
    <p:sldId id="279" r:id="rId21"/>
    <p:sldId id="284" r:id="rId22"/>
    <p:sldId id="295" r:id="rId23"/>
    <p:sldId id="258" r:id="rId24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8C39"/>
    <a:srgbClr val="B6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66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495E8-3ED3-494E-9FDC-19425D61318F}" type="datetimeFigureOut">
              <a:rPr lang="zh-CN" altLang="en-US" smtClean="0"/>
              <a:pPr/>
              <a:t>2017-10-18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DB18-880B-4B67-B231-4A76441BC8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5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DB18-880B-4B67-B231-4A76441BC8E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5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D82B6E9-0666-4E7E-B502-612ED3F2704A}" type="slidenum">
              <a:rPr lang="zh-CN" altLang="en-US" smtClean="0">
                <a:latin typeface="Calibri" panose="020F0502020204030204" pitchFamily="34" charset="0"/>
              </a:rPr>
              <a:pPr/>
              <a:t>2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4B09CE-D6DC-DE40-82C1-9FD18A0777C3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4DD8BC-829D-924D-9731-5DC7F4722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14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4B09CE-D6DC-DE40-82C1-9FD18A0777C3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4DD8BC-829D-924D-9731-5DC7F4722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25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4B09CE-D6DC-DE40-82C1-9FD18A0777C3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4DD8BC-829D-924D-9731-5DC7F4722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12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9C3388D-86AA-4448-B73D-50F1E45F1309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0384532-F32C-3340-809F-C75C57E687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9304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51520" y="699542"/>
            <a:ext cx="3384376" cy="43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96136" y="195486"/>
            <a:ext cx="3178696" cy="43609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76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9C3388D-86AA-4448-B73D-50F1E45F1309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0384532-F32C-3340-809F-C75C57E687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519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9C3388D-86AA-4448-B73D-50F1E45F1309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0384532-F32C-3340-809F-C75C57E687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91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9C3388D-86AA-4448-B73D-50F1E45F1309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0384532-F32C-3340-809F-C75C57E687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9413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9C3388D-86AA-4448-B73D-50F1E45F1309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0384532-F32C-3340-809F-C75C57E687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589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9C3388D-86AA-4448-B73D-50F1E45F1309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0384532-F32C-3340-809F-C75C57E687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545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9C3388D-86AA-4448-B73D-50F1E45F1309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0384532-F32C-3340-809F-C75C57E687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39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4B09CE-D6DC-DE40-82C1-9FD18A0777C3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4DD8BC-829D-924D-9731-5DC7F4722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979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9C3388D-86AA-4448-B73D-50F1E45F1309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0384532-F32C-3340-809F-C75C57E687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988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9C3388D-86AA-4448-B73D-50F1E45F1309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0384532-F32C-3340-809F-C75C57E687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8960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9C3388D-86AA-4448-B73D-50F1E45F1309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0384532-F32C-3340-809F-C75C57E687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430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9C3388D-86AA-4448-B73D-50F1E45F1309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0384532-F32C-3340-809F-C75C57E687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282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C644A78-E8B5-B442-8D81-DCEB078961C7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BF0A13F-FBC4-9949-90C8-D540FCF29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0160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C644A78-E8B5-B442-8D81-DCEB078961C7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BF0A13F-FBC4-9949-90C8-D540FCF29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474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C644A78-E8B5-B442-8D81-DCEB078961C7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BF0A13F-FBC4-9949-90C8-D540FCF29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870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C644A78-E8B5-B442-8D81-DCEB078961C7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BF0A13F-FBC4-9949-90C8-D540FCF29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56004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C644A78-E8B5-B442-8D81-DCEB078961C7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BF0A13F-FBC4-9949-90C8-D540FCF29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32822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C644A78-E8B5-B442-8D81-DCEB078961C7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BF0A13F-FBC4-9949-90C8-D540FCF29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95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4B09CE-D6DC-DE40-82C1-9FD18A0777C3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4DD8BC-829D-924D-9731-5DC7F4722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147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C644A78-E8B5-B442-8D81-DCEB078961C7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BF0A13F-FBC4-9949-90C8-D540FCF29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3571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C644A78-E8B5-B442-8D81-DCEB078961C7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BF0A13F-FBC4-9949-90C8-D540FCF29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4776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C644A78-E8B5-B442-8D81-DCEB078961C7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BF0A13F-FBC4-9949-90C8-D540FCF29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51947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C644A78-E8B5-B442-8D81-DCEB078961C7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BF0A13F-FBC4-9949-90C8-D540FCF29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5100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C644A78-E8B5-B442-8D81-DCEB078961C7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FBF0A13F-FBC4-9949-90C8-D540FCF29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08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4B09CE-D6DC-DE40-82C1-9FD18A0777C3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4DD8BC-829D-924D-9731-5DC7F4722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79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4B09CE-D6DC-DE40-82C1-9FD18A0777C3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4DD8BC-829D-924D-9731-5DC7F4722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896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4B09CE-D6DC-DE40-82C1-9FD18A0777C3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4DD8BC-829D-924D-9731-5DC7F4722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2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4B09CE-D6DC-DE40-82C1-9FD18A0777C3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4DD8BC-829D-924D-9731-5DC7F4722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773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4B09CE-D6DC-DE40-82C1-9FD18A0777C3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4DD8BC-829D-924D-9731-5DC7F4722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9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C4B09CE-D6DC-DE40-82C1-9FD18A0777C3}" type="datetimeFigureOut">
              <a:rPr kumimoji="1" lang="zh-CN" altLang="en-US" smtClean="0"/>
              <a:pPr/>
              <a:t>2017-10-18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4DD8BC-829D-924D-9731-5DC7F472281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66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23" y="-35464"/>
            <a:ext cx="9241692" cy="520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00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93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9" y="0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79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2771775" y="1878813"/>
            <a:ext cx="56165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zh-CN" altLang="en-US" sz="36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包工具的介绍 </a:t>
            </a:r>
            <a:endParaRPr lang="en-US" altLang="zh-CN" sz="3600" dirty="0" smtClean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/>
            <a:endParaRPr lang="zh-CN" altLang="en-US" sz="40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67400" y="3338410"/>
            <a:ext cx="2520950" cy="423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r">
              <a:defRPr/>
            </a:pPr>
            <a:r>
              <a:rPr lang="zh-CN" altLang="en-US" sz="16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制作人</a:t>
            </a:r>
            <a:r>
              <a:rPr lang="zh-CN" altLang="en-US" sz="16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：孙思远</a:t>
            </a:r>
            <a:endParaRPr lang="zh-CN" altLang="en-US" sz="16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22744" y="689451"/>
            <a:ext cx="555585" cy="497711"/>
          </a:xfrm>
          <a:prstGeom prst="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抓包工具的使用特点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67159" y="689451"/>
            <a:ext cx="555585" cy="49771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5035" y="747324"/>
            <a:ext cx="49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2744" y="770474"/>
            <a:ext cx="77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96050" y="1425072"/>
            <a:ext cx="2238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按图内步骤，就可以完成各个信道监听的功能。</a:t>
            </a:r>
            <a:endParaRPr lang="en-US" altLang="zh-CN" dirty="0" smtClean="0"/>
          </a:p>
          <a:p>
            <a:r>
              <a:rPr lang="en-US" altLang="zh-CN" dirty="0" smtClean="0"/>
              <a:t>NM</a:t>
            </a:r>
            <a:r>
              <a:rPr lang="zh-CN" altLang="en-US" dirty="0" smtClean="0"/>
              <a:t>主要是一个轻量级的工具，有时候并不能满足工作要求。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9" y="1425072"/>
            <a:ext cx="5499042" cy="29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22744" y="689451"/>
            <a:ext cx="1839531" cy="497711"/>
          </a:xfrm>
          <a:prstGeom prst="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抓包工具的使用特点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67159" y="689451"/>
            <a:ext cx="555585" cy="49771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5035" y="747324"/>
            <a:ext cx="49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2744" y="770474"/>
            <a:ext cx="183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Wireshark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38868" y="2275155"/>
            <a:ext cx="25359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区域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：选择对应的网卡就可以抓取在该网卡上的数据包。一般使用时可以在电脑上建立一个虚拟网卡，并作为一个</a:t>
            </a:r>
            <a:r>
              <a:rPr lang="en-US" altLang="zh-CN" dirty="0" smtClean="0"/>
              <a:t>AP</a:t>
            </a:r>
            <a:r>
              <a:rPr lang="zh-CN" altLang="en-US" dirty="0" smtClean="0"/>
              <a:t>，抓取网卡上的包。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区域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：对分析包内容非常有用的工具。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9" y="1512371"/>
            <a:ext cx="5374025" cy="229763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219811" y="853201"/>
            <a:ext cx="2483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Wireshark</a:t>
            </a:r>
            <a:r>
              <a:rPr lang="zh-CN" altLang="en-US" dirty="0"/>
              <a:t>是中量级的工具，其底层库和</a:t>
            </a:r>
            <a:r>
              <a:rPr lang="en-US" altLang="zh-CN" dirty="0"/>
              <a:t>NM</a:t>
            </a:r>
            <a:r>
              <a:rPr lang="zh-CN" altLang="en-US" dirty="0"/>
              <a:t>是一样的，但其加入了丰富的结果处理工具。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02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22744" y="689451"/>
            <a:ext cx="1839531" cy="497711"/>
          </a:xfrm>
          <a:prstGeom prst="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抓包工具的使用特点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67159" y="689451"/>
            <a:ext cx="555585" cy="49771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5035" y="747324"/>
            <a:ext cx="49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2744" y="770474"/>
            <a:ext cx="183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Wireshark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9" y="1389572"/>
            <a:ext cx="5543557" cy="13198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9" y="2771712"/>
            <a:ext cx="1880766" cy="21290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86525" y="1389572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简单的举两个功能：</a:t>
            </a:r>
            <a:endParaRPr lang="en-US" altLang="zh-CN" dirty="0" smtClean="0"/>
          </a:p>
          <a:p>
            <a:r>
              <a:rPr lang="zh-CN" altLang="en-US" dirty="0" smtClean="0"/>
              <a:t>上图是过滤功能。</a:t>
            </a:r>
            <a:endParaRPr lang="en-US" altLang="zh-CN" dirty="0" smtClean="0"/>
          </a:p>
          <a:p>
            <a:r>
              <a:rPr lang="zh-CN" altLang="en-US" dirty="0"/>
              <a:t>下</a:t>
            </a:r>
            <a:r>
              <a:rPr lang="zh-CN" altLang="en-US" dirty="0" smtClean="0"/>
              <a:t>图是追踪功能。</a:t>
            </a:r>
            <a:endParaRPr lang="en-US" altLang="zh-CN" dirty="0" smtClean="0"/>
          </a:p>
          <a:p>
            <a:r>
              <a:rPr lang="zh-CN" altLang="en-US" dirty="0" smtClean="0"/>
              <a:t>还有很多功能协助我们对抓包结果的分析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67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22744" y="689451"/>
            <a:ext cx="1839531" cy="497711"/>
          </a:xfrm>
          <a:prstGeom prst="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抓包工具的使用特点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67159" y="689451"/>
            <a:ext cx="555585" cy="49771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5035" y="747324"/>
            <a:ext cx="49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2744" y="770474"/>
            <a:ext cx="183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OmniPeek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9" y="1481789"/>
            <a:ext cx="5237669" cy="292287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96000" y="3204334"/>
            <a:ext cx="278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OmniPeek</a:t>
            </a:r>
            <a:r>
              <a:rPr lang="zh-CN" altLang="en-US" dirty="0" smtClean="0"/>
              <a:t>抓取</a:t>
            </a:r>
            <a:r>
              <a:rPr lang="en-US" altLang="zh-CN" dirty="0" smtClean="0"/>
              <a:t>802.11</a:t>
            </a:r>
            <a:r>
              <a:rPr lang="zh-CN" altLang="en-US" dirty="0" smtClean="0"/>
              <a:t>无线包需要特别的网卡，并使用其配套的驱动才能工作。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96000" y="1481789"/>
            <a:ext cx="287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OmniPeek</a:t>
            </a:r>
            <a:r>
              <a:rPr lang="zh-CN" altLang="en-US" dirty="0"/>
              <a:t>是</a:t>
            </a:r>
            <a:r>
              <a:rPr lang="zh-CN" altLang="en-US" dirty="0" smtClean="0"/>
              <a:t>重量级抓包工具，其有着超级丰富的功能，一款收费的软件。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72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22744" y="689451"/>
            <a:ext cx="1839531" cy="497711"/>
          </a:xfrm>
          <a:prstGeom prst="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抓包工具的使用特点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67159" y="689451"/>
            <a:ext cx="555585" cy="49771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5035" y="747324"/>
            <a:ext cx="49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2744" y="770474"/>
            <a:ext cx="183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OmniPeek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9" y="1437987"/>
            <a:ext cx="3100746" cy="24967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43" y="1088314"/>
            <a:ext cx="5100589" cy="28463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7159" y="4057650"/>
            <a:ext cx="790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"</a:t>
            </a:r>
            <a:r>
              <a:rPr lang="en-US" altLang="zh-CN" dirty="0"/>
              <a:t>n40h"</a:t>
            </a:r>
            <a:r>
              <a:rPr lang="zh-CN" altLang="en-US" dirty="0"/>
              <a:t>是</a:t>
            </a:r>
            <a:r>
              <a:rPr lang="en-US" altLang="zh-CN" dirty="0"/>
              <a:t>40MHz</a:t>
            </a:r>
            <a:r>
              <a:rPr lang="zh-CN" altLang="en-US" dirty="0"/>
              <a:t>带宽</a:t>
            </a:r>
            <a:r>
              <a:rPr lang="en-US" altLang="zh-CN" dirty="0"/>
              <a:t>11n</a:t>
            </a:r>
            <a:r>
              <a:rPr lang="zh-CN" altLang="en-US" dirty="0"/>
              <a:t>模式下的向上复用信道</a:t>
            </a:r>
          </a:p>
          <a:p>
            <a:r>
              <a:rPr lang="en-US" altLang="zh-CN" dirty="0"/>
              <a:t>"n40l"</a:t>
            </a:r>
            <a:r>
              <a:rPr lang="zh-CN" altLang="en-US" dirty="0"/>
              <a:t>是</a:t>
            </a:r>
            <a:r>
              <a:rPr lang="en-US" altLang="zh-CN" dirty="0"/>
              <a:t>40MHz</a:t>
            </a:r>
            <a:r>
              <a:rPr lang="zh-CN" altLang="en-US" dirty="0"/>
              <a:t>带宽</a:t>
            </a:r>
            <a:r>
              <a:rPr lang="en-US" altLang="zh-CN" dirty="0"/>
              <a:t>11n</a:t>
            </a:r>
            <a:r>
              <a:rPr lang="zh-CN" altLang="en-US" dirty="0"/>
              <a:t>模式下的向下复用信道</a:t>
            </a:r>
          </a:p>
        </p:txBody>
      </p:sp>
    </p:spTree>
    <p:extLst>
      <p:ext uri="{BB962C8B-B14F-4D97-AF65-F5344CB8AC3E}">
        <p14:creationId xmlns:p14="http://schemas.microsoft.com/office/powerpoint/2010/main" val="407171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22744" y="689451"/>
            <a:ext cx="1839531" cy="497711"/>
          </a:xfrm>
          <a:prstGeom prst="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抓包工具的使用特点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67159" y="689451"/>
            <a:ext cx="555585" cy="49771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5035" y="747324"/>
            <a:ext cx="49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2744" y="770474"/>
            <a:ext cx="183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OmniPeek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9" y="1344326"/>
            <a:ext cx="6074020" cy="338959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77050" y="1344326"/>
            <a:ext cx="209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区域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：功能显示选择框</a:t>
            </a:r>
            <a:endParaRPr lang="en-US" altLang="zh-CN" dirty="0" smtClean="0"/>
          </a:p>
          <a:p>
            <a:r>
              <a:rPr lang="zh-CN" altLang="en-US" dirty="0" smtClean="0"/>
              <a:t>区域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：显示框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7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22744" y="689451"/>
            <a:ext cx="1839531" cy="497711"/>
          </a:xfrm>
          <a:prstGeom prst="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抓包工具的使用特点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67159" y="689451"/>
            <a:ext cx="555585" cy="49771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5035" y="747324"/>
            <a:ext cx="49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2744" y="770474"/>
            <a:ext cx="183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OmniPeek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77050" y="1344326"/>
            <a:ext cx="209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我们可以看到在我们所选的通道内各种</a:t>
            </a:r>
            <a:r>
              <a:rPr lang="en-US" altLang="zh-CN" dirty="0" smtClean="0"/>
              <a:t>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9" y="1344326"/>
            <a:ext cx="6141706" cy="34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22744" y="689451"/>
            <a:ext cx="1839531" cy="497711"/>
          </a:xfrm>
          <a:prstGeom prst="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抓包工具的使用特点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67159" y="689451"/>
            <a:ext cx="555585" cy="49771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5035" y="747324"/>
            <a:ext cx="49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2744" y="770474"/>
            <a:ext cx="183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OmniPeek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46218" y="1344326"/>
            <a:ext cx="2097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Capture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Packets</a:t>
            </a:r>
            <a:r>
              <a:rPr lang="zh-CN" altLang="en-US" dirty="0" smtClean="0"/>
              <a:t>。我们可以看到各种空中的包。且大多数都是加密数据（路由器加密）。如果要看到特点路由器内包的内容，需要输入路由器</a:t>
            </a:r>
            <a:r>
              <a:rPr lang="en-US" altLang="zh-CN" dirty="0" smtClean="0"/>
              <a:t>SSID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进行解密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22" y="1268185"/>
            <a:ext cx="6329941" cy="353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585732"/>
            <a:ext cx="9144000" cy="163203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94760" y="2082517"/>
            <a:ext cx="7095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抓包分析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抓包分析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0550" y="1810693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了解</a:t>
            </a:r>
            <a:r>
              <a:rPr lang="en-US" altLang="zh-CN" dirty="0" smtClean="0"/>
              <a:t>OSI</a:t>
            </a:r>
            <a:r>
              <a:rPr lang="zh-CN" altLang="en-US" dirty="0" smtClean="0"/>
              <a:t>七层网络模型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了解具体应用通信过程例如（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对照对应通信协议解析包的内容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86611" y="1451967"/>
            <a:ext cx="257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具体应用：一键配网的抓包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23823"/>
              </p:ext>
            </p:extLst>
          </p:nvPr>
        </p:nvGraphicFramePr>
        <p:xfrm>
          <a:off x="5786611" y="2272358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包装程序外壳对象" showAsIcon="1" r:id="rId3" imgW="914400" imgH="828720" progId="Package">
                  <p:embed/>
                </p:oleObj>
              </mc:Choice>
              <mc:Fallback>
                <p:oleObj name="包装程序外壳对象" showAsIcon="1" r:id="rId3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86611" y="2272358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Number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41552" y="1389504"/>
            <a:ext cx="358583" cy="41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" name="MH_Others_1"/>
          <p:cNvCxnSpPr/>
          <p:nvPr>
            <p:custDataLst>
              <p:tags r:id="rId3"/>
            </p:custDataLst>
          </p:nvPr>
        </p:nvCxnSpPr>
        <p:spPr>
          <a:xfrm>
            <a:off x="3174207" y="1803160"/>
            <a:ext cx="4109697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H_Number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41552" y="1976017"/>
            <a:ext cx="358583" cy="41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7" name="MH_Others_2"/>
          <p:cNvCxnSpPr/>
          <p:nvPr>
            <p:custDataLst>
              <p:tags r:id="rId5"/>
            </p:custDataLst>
          </p:nvPr>
        </p:nvCxnSpPr>
        <p:spPr>
          <a:xfrm>
            <a:off x="3174207" y="2389673"/>
            <a:ext cx="4109697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H_Number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41552" y="2562529"/>
            <a:ext cx="358583" cy="41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MH_Others_3"/>
          <p:cNvCxnSpPr/>
          <p:nvPr>
            <p:custDataLst>
              <p:tags r:id="rId7"/>
            </p:custDataLst>
          </p:nvPr>
        </p:nvCxnSpPr>
        <p:spPr>
          <a:xfrm>
            <a:off x="3174207" y="2976185"/>
            <a:ext cx="4109697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H_Number_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41552" y="3149042"/>
            <a:ext cx="358583" cy="41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5" name="MH_Others_4"/>
          <p:cNvCxnSpPr/>
          <p:nvPr>
            <p:custDataLst>
              <p:tags r:id="rId9"/>
            </p:custDataLst>
          </p:nvPr>
        </p:nvCxnSpPr>
        <p:spPr>
          <a:xfrm>
            <a:off x="3174207" y="3562698"/>
            <a:ext cx="4109697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H_Others_3"/>
          <p:cNvSpPr txBox="1"/>
          <p:nvPr>
            <p:custDataLst>
              <p:tags r:id="rId10"/>
            </p:custDataLst>
          </p:nvPr>
        </p:nvSpPr>
        <p:spPr>
          <a:xfrm>
            <a:off x="961882" y="2111873"/>
            <a:ext cx="1472436" cy="77259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2700" dirty="0">
                <a:solidFill>
                  <a:srgbClr val="109F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700" dirty="0">
              <a:solidFill>
                <a:srgbClr val="109F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B2B2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B2B2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0135" y="1389504"/>
            <a:ext cx="364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包工具的诞生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0135" y="1976017"/>
            <a:ext cx="364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抓包工具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的原理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00135" y="2562529"/>
            <a:ext cx="364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三种抓包工具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的使用特点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00135" y="3137676"/>
            <a:ext cx="364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抓包分析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52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抓包分析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254" y="631576"/>
            <a:ext cx="3800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前提条件：</a:t>
            </a:r>
            <a:endParaRPr lang="en-US" altLang="zh-CN" dirty="0" smtClean="0"/>
          </a:p>
          <a:p>
            <a:r>
              <a:rPr lang="en-US" altLang="zh-CN" dirty="0" err="1" smtClean="0"/>
              <a:t>ssid:abc</a:t>
            </a:r>
            <a:endParaRPr lang="en-US" altLang="zh-CN" dirty="0" smtClean="0"/>
          </a:p>
          <a:p>
            <a:r>
              <a:rPr lang="en-US" altLang="zh-CN" dirty="0" smtClean="0"/>
              <a:t>Key:iot123456</a:t>
            </a:r>
          </a:p>
          <a:p>
            <a:r>
              <a:rPr lang="zh-CN" altLang="en-US" dirty="0"/>
              <a:t>京</a:t>
            </a:r>
            <a:r>
              <a:rPr lang="zh-CN" altLang="en-US" dirty="0" smtClean="0"/>
              <a:t>东微联</a:t>
            </a:r>
            <a:r>
              <a:rPr lang="en-US" altLang="zh-CN" dirty="0" smtClean="0"/>
              <a:t>app</a:t>
            </a:r>
            <a:r>
              <a:rPr lang="zh-CN" altLang="en-US" dirty="0"/>
              <a:t>：</a:t>
            </a:r>
            <a:r>
              <a:rPr lang="zh-CN" altLang="en-US" dirty="0" smtClean="0"/>
              <a:t>使用公牛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智能插座</a:t>
            </a:r>
            <a:r>
              <a:rPr lang="en-US" altLang="zh-CN" dirty="0" smtClean="0"/>
              <a:t>2</a:t>
            </a:r>
            <a:r>
              <a:rPr lang="zh-CN" altLang="en-US" dirty="0" smtClean="0"/>
              <a:t>代</a:t>
            </a:r>
            <a:r>
              <a:rPr lang="zh-CN" altLang="en-US" dirty="0"/>
              <a:t>加强版</a:t>
            </a:r>
            <a:r>
              <a:rPr lang="zh-CN" altLang="en-US" dirty="0" smtClean="0"/>
              <a:t>配</a:t>
            </a:r>
            <a:r>
              <a:rPr lang="zh-CN" altLang="en-US" dirty="0" smtClean="0"/>
              <a:t>网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4" y="2108904"/>
            <a:ext cx="4296375" cy="22482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0" y="2108904"/>
            <a:ext cx="4252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HEX----ACSII</a:t>
            </a:r>
          </a:p>
          <a:p>
            <a:r>
              <a:rPr lang="en-US" altLang="zh-CN" dirty="0" smtClean="0"/>
              <a:t>69 ------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en-US" altLang="zh-CN" dirty="0" smtClean="0"/>
              <a:t>6F-------o</a:t>
            </a:r>
          </a:p>
          <a:p>
            <a:r>
              <a:rPr lang="en-US" altLang="zh-CN" dirty="0" smtClean="0"/>
              <a:t>74-------t</a:t>
            </a:r>
          </a:p>
          <a:p>
            <a:r>
              <a:rPr lang="en-US" altLang="zh-CN" dirty="0" smtClean="0"/>
              <a:t>33-------3</a:t>
            </a:r>
          </a:p>
          <a:p>
            <a:r>
              <a:rPr lang="en-US" altLang="zh-CN" dirty="0" smtClean="0"/>
              <a:t>34-------4</a:t>
            </a:r>
          </a:p>
          <a:p>
            <a:r>
              <a:rPr lang="en-US" altLang="zh-CN" dirty="0" smtClean="0"/>
              <a:t>35-------5</a:t>
            </a:r>
          </a:p>
          <a:p>
            <a:r>
              <a:rPr lang="en-US" altLang="zh-CN" dirty="0" smtClean="0"/>
              <a:t>36-------6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7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3915" y="2045732"/>
            <a:ext cx="2634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</a:rPr>
              <a:t>谢谢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5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 noGrp="1"/>
          </p:cNvSpPr>
          <p:nvPr>
            <p:ph type="title"/>
          </p:nvPr>
        </p:nvSpPr>
        <p:spPr>
          <a:xfrm>
            <a:off x="5796136" y="195486"/>
            <a:ext cx="3178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抓包工具的诞生</a:t>
            </a:r>
          </a:p>
        </p:txBody>
      </p:sp>
      <p:sp>
        <p:nvSpPr>
          <p:cNvPr id="8" name="KSO_Shape"/>
          <p:cNvSpPr>
            <a:spLocks/>
          </p:cNvSpPr>
          <p:nvPr/>
        </p:nvSpPr>
        <p:spPr bwMode="auto">
          <a:xfrm flipH="1">
            <a:off x="7193173" y="1258315"/>
            <a:ext cx="901700" cy="1905000"/>
          </a:xfrm>
          <a:custGeom>
            <a:avLst/>
            <a:gdLst/>
            <a:ahLst/>
            <a:cxnLst/>
            <a:rect l="0" t="0" r="r" b="b"/>
            <a:pathLst>
              <a:path w="1558925" h="3292476">
                <a:moveTo>
                  <a:pt x="1055688" y="141288"/>
                </a:moveTo>
                <a:lnTo>
                  <a:pt x="1078548" y="151445"/>
                </a:lnTo>
                <a:lnTo>
                  <a:pt x="1100773" y="161919"/>
                </a:lnTo>
                <a:lnTo>
                  <a:pt x="1122363" y="172076"/>
                </a:lnTo>
                <a:lnTo>
                  <a:pt x="1143635" y="182551"/>
                </a:lnTo>
                <a:lnTo>
                  <a:pt x="1163955" y="192708"/>
                </a:lnTo>
                <a:lnTo>
                  <a:pt x="1183958" y="202864"/>
                </a:lnTo>
                <a:lnTo>
                  <a:pt x="1203008" y="213021"/>
                </a:lnTo>
                <a:lnTo>
                  <a:pt x="1221740" y="223178"/>
                </a:lnTo>
                <a:lnTo>
                  <a:pt x="1240155" y="233335"/>
                </a:lnTo>
                <a:lnTo>
                  <a:pt x="1257300" y="243175"/>
                </a:lnTo>
                <a:lnTo>
                  <a:pt x="1274128" y="253014"/>
                </a:lnTo>
                <a:lnTo>
                  <a:pt x="1290955" y="263171"/>
                </a:lnTo>
                <a:lnTo>
                  <a:pt x="1306513" y="272693"/>
                </a:lnTo>
                <a:lnTo>
                  <a:pt x="1322070" y="282850"/>
                </a:lnTo>
                <a:lnTo>
                  <a:pt x="1336675" y="292690"/>
                </a:lnTo>
                <a:lnTo>
                  <a:pt x="1350963" y="302212"/>
                </a:lnTo>
                <a:lnTo>
                  <a:pt x="1365250" y="312686"/>
                </a:lnTo>
                <a:lnTo>
                  <a:pt x="1378903" y="322843"/>
                </a:lnTo>
                <a:lnTo>
                  <a:pt x="1392238" y="333000"/>
                </a:lnTo>
                <a:lnTo>
                  <a:pt x="1405255" y="343157"/>
                </a:lnTo>
                <a:lnTo>
                  <a:pt x="1417003" y="353631"/>
                </a:lnTo>
                <a:lnTo>
                  <a:pt x="1429068" y="363788"/>
                </a:lnTo>
                <a:lnTo>
                  <a:pt x="1440498" y="373945"/>
                </a:lnTo>
                <a:lnTo>
                  <a:pt x="1450975" y="384737"/>
                </a:lnTo>
                <a:lnTo>
                  <a:pt x="1461453" y="395211"/>
                </a:lnTo>
                <a:lnTo>
                  <a:pt x="1471295" y="406003"/>
                </a:lnTo>
                <a:lnTo>
                  <a:pt x="1480503" y="416477"/>
                </a:lnTo>
                <a:lnTo>
                  <a:pt x="1489393" y="427587"/>
                </a:lnTo>
                <a:lnTo>
                  <a:pt x="1497965" y="438696"/>
                </a:lnTo>
                <a:lnTo>
                  <a:pt x="1505903" y="449805"/>
                </a:lnTo>
                <a:lnTo>
                  <a:pt x="1513523" y="461231"/>
                </a:lnTo>
                <a:lnTo>
                  <a:pt x="1520508" y="472658"/>
                </a:lnTo>
                <a:lnTo>
                  <a:pt x="1524635" y="480276"/>
                </a:lnTo>
                <a:lnTo>
                  <a:pt x="1529080" y="488528"/>
                </a:lnTo>
                <a:lnTo>
                  <a:pt x="1533208" y="496463"/>
                </a:lnTo>
                <a:lnTo>
                  <a:pt x="1536700" y="504398"/>
                </a:lnTo>
                <a:lnTo>
                  <a:pt x="1540193" y="512651"/>
                </a:lnTo>
                <a:lnTo>
                  <a:pt x="1543368" y="520903"/>
                </a:lnTo>
                <a:lnTo>
                  <a:pt x="1545908" y="529156"/>
                </a:lnTo>
                <a:lnTo>
                  <a:pt x="1548765" y="537726"/>
                </a:lnTo>
                <a:lnTo>
                  <a:pt x="1550988" y="546296"/>
                </a:lnTo>
                <a:lnTo>
                  <a:pt x="1552893" y="554866"/>
                </a:lnTo>
                <a:lnTo>
                  <a:pt x="1554798" y="563436"/>
                </a:lnTo>
                <a:lnTo>
                  <a:pt x="1556385" y="572005"/>
                </a:lnTo>
                <a:lnTo>
                  <a:pt x="1557338" y="580575"/>
                </a:lnTo>
                <a:lnTo>
                  <a:pt x="1558290" y="589780"/>
                </a:lnTo>
                <a:lnTo>
                  <a:pt x="1558608" y="598350"/>
                </a:lnTo>
                <a:lnTo>
                  <a:pt x="1558925" y="606920"/>
                </a:lnTo>
                <a:lnTo>
                  <a:pt x="1558608" y="615172"/>
                </a:lnTo>
                <a:lnTo>
                  <a:pt x="1558290" y="623425"/>
                </a:lnTo>
                <a:lnTo>
                  <a:pt x="1557655" y="631995"/>
                </a:lnTo>
                <a:lnTo>
                  <a:pt x="1556703" y="639930"/>
                </a:lnTo>
                <a:lnTo>
                  <a:pt x="1555433" y="647865"/>
                </a:lnTo>
                <a:lnTo>
                  <a:pt x="1553528" y="655800"/>
                </a:lnTo>
                <a:lnTo>
                  <a:pt x="1551940" y="663418"/>
                </a:lnTo>
                <a:lnTo>
                  <a:pt x="1550035" y="671036"/>
                </a:lnTo>
                <a:lnTo>
                  <a:pt x="1547813" y="678653"/>
                </a:lnTo>
                <a:lnTo>
                  <a:pt x="1545273" y="685954"/>
                </a:lnTo>
                <a:lnTo>
                  <a:pt x="1542733" y="693254"/>
                </a:lnTo>
                <a:lnTo>
                  <a:pt x="1539558" y="700554"/>
                </a:lnTo>
                <a:lnTo>
                  <a:pt x="1536700" y="707537"/>
                </a:lnTo>
                <a:lnTo>
                  <a:pt x="1533525" y="714203"/>
                </a:lnTo>
                <a:lnTo>
                  <a:pt x="1530033" y="720868"/>
                </a:lnTo>
                <a:lnTo>
                  <a:pt x="1526540" y="727533"/>
                </a:lnTo>
                <a:lnTo>
                  <a:pt x="1518920" y="739912"/>
                </a:lnTo>
                <a:lnTo>
                  <a:pt x="1510665" y="751974"/>
                </a:lnTo>
                <a:lnTo>
                  <a:pt x="1502410" y="763083"/>
                </a:lnTo>
                <a:lnTo>
                  <a:pt x="1493838" y="774192"/>
                </a:lnTo>
                <a:lnTo>
                  <a:pt x="1484948" y="784031"/>
                </a:lnTo>
                <a:lnTo>
                  <a:pt x="1475105" y="793871"/>
                </a:lnTo>
                <a:lnTo>
                  <a:pt x="1465898" y="803393"/>
                </a:lnTo>
                <a:lnTo>
                  <a:pt x="1456055" y="811963"/>
                </a:lnTo>
                <a:lnTo>
                  <a:pt x="1445895" y="820533"/>
                </a:lnTo>
                <a:lnTo>
                  <a:pt x="1436053" y="828468"/>
                </a:lnTo>
                <a:lnTo>
                  <a:pt x="1425893" y="836086"/>
                </a:lnTo>
                <a:lnTo>
                  <a:pt x="1415415" y="843703"/>
                </a:lnTo>
                <a:lnTo>
                  <a:pt x="1404938" y="850686"/>
                </a:lnTo>
                <a:lnTo>
                  <a:pt x="1394143" y="857669"/>
                </a:lnTo>
                <a:lnTo>
                  <a:pt x="1383665" y="864335"/>
                </a:lnTo>
                <a:lnTo>
                  <a:pt x="1372870" y="870683"/>
                </a:lnTo>
                <a:lnTo>
                  <a:pt x="1362075" y="877031"/>
                </a:lnTo>
                <a:lnTo>
                  <a:pt x="1351280" y="882744"/>
                </a:lnTo>
                <a:lnTo>
                  <a:pt x="1329690" y="893853"/>
                </a:lnTo>
                <a:lnTo>
                  <a:pt x="1307783" y="904328"/>
                </a:lnTo>
                <a:lnTo>
                  <a:pt x="1286193" y="913850"/>
                </a:lnTo>
                <a:lnTo>
                  <a:pt x="1267143" y="921785"/>
                </a:lnTo>
                <a:lnTo>
                  <a:pt x="1248410" y="929085"/>
                </a:lnTo>
                <a:lnTo>
                  <a:pt x="1229678" y="936068"/>
                </a:lnTo>
                <a:lnTo>
                  <a:pt x="1211580" y="942733"/>
                </a:lnTo>
                <a:lnTo>
                  <a:pt x="1194118" y="948764"/>
                </a:lnTo>
                <a:lnTo>
                  <a:pt x="1177290" y="954160"/>
                </a:lnTo>
                <a:lnTo>
                  <a:pt x="1161098" y="959238"/>
                </a:lnTo>
                <a:lnTo>
                  <a:pt x="1145540" y="963682"/>
                </a:lnTo>
                <a:lnTo>
                  <a:pt x="1145540" y="1585477"/>
                </a:lnTo>
                <a:lnTo>
                  <a:pt x="1145540" y="1860666"/>
                </a:lnTo>
                <a:lnTo>
                  <a:pt x="1145540" y="3112508"/>
                </a:lnTo>
                <a:lnTo>
                  <a:pt x="1145223" y="3121713"/>
                </a:lnTo>
                <a:lnTo>
                  <a:pt x="1144588" y="3130917"/>
                </a:lnTo>
                <a:lnTo>
                  <a:pt x="1143635" y="3139805"/>
                </a:lnTo>
                <a:lnTo>
                  <a:pt x="1142048" y="3148692"/>
                </a:lnTo>
                <a:lnTo>
                  <a:pt x="1140143" y="3157262"/>
                </a:lnTo>
                <a:lnTo>
                  <a:pt x="1137603" y="3166149"/>
                </a:lnTo>
                <a:lnTo>
                  <a:pt x="1134745" y="3174402"/>
                </a:lnTo>
                <a:lnTo>
                  <a:pt x="1131253" y="3182654"/>
                </a:lnTo>
                <a:lnTo>
                  <a:pt x="1128078" y="3190589"/>
                </a:lnTo>
                <a:lnTo>
                  <a:pt x="1123950" y="3198207"/>
                </a:lnTo>
                <a:lnTo>
                  <a:pt x="1119823" y="3205825"/>
                </a:lnTo>
                <a:lnTo>
                  <a:pt x="1114743" y="3213125"/>
                </a:lnTo>
                <a:lnTo>
                  <a:pt x="1109663" y="3220108"/>
                </a:lnTo>
                <a:lnTo>
                  <a:pt x="1104583" y="3226773"/>
                </a:lnTo>
                <a:lnTo>
                  <a:pt x="1098868" y="3233439"/>
                </a:lnTo>
                <a:lnTo>
                  <a:pt x="1092835" y="3239787"/>
                </a:lnTo>
                <a:lnTo>
                  <a:pt x="1086803" y="3245818"/>
                </a:lnTo>
                <a:lnTo>
                  <a:pt x="1080135" y="3251531"/>
                </a:lnTo>
                <a:lnTo>
                  <a:pt x="1073150" y="3256609"/>
                </a:lnTo>
                <a:lnTo>
                  <a:pt x="1066165" y="3261688"/>
                </a:lnTo>
                <a:lnTo>
                  <a:pt x="1058863" y="3266449"/>
                </a:lnTo>
                <a:lnTo>
                  <a:pt x="1051560" y="3270575"/>
                </a:lnTo>
                <a:lnTo>
                  <a:pt x="1043623" y="3274701"/>
                </a:lnTo>
                <a:lnTo>
                  <a:pt x="1035685" y="3278193"/>
                </a:lnTo>
                <a:lnTo>
                  <a:pt x="1027748" y="3281684"/>
                </a:lnTo>
                <a:lnTo>
                  <a:pt x="1019175" y="3284224"/>
                </a:lnTo>
                <a:lnTo>
                  <a:pt x="1010920" y="3287080"/>
                </a:lnTo>
                <a:lnTo>
                  <a:pt x="1002030" y="3288985"/>
                </a:lnTo>
                <a:lnTo>
                  <a:pt x="993140" y="3290254"/>
                </a:lnTo>
                <a:lnTo>
                  <a:pt x="984250" y="3291524"/>
                </a:lnTo>
                <a:lnTo>
                  <a:pt x="975043" y="3292159"/>
                </a:lnTo>
                <a:lnTo>
                  <a:pt x="965518" y="3292476"/>
                </a:lnTo>
                <a:lnTo>
                  <a:pt x="956310" y="3292159"/>
                </a:lnTo>
                <a:lnTo>
                  <a:pt x="947420" y="3291524"/>
                </a:lnTo>
                <a:lnTo>
                  <a:pt x="938213" y="3290254"/>
                </a:lnTo>
                <a:lnTo>
                  <a:pt x="929323" y="3288985"/>
                </a:lnTo>
                <a:lnTo>
                  <a:pt x="920750" y="3287080"/>
                </a:lnTo>
                <a:lnTo>
                  <a:pt x="912178" y="3284224"/>
                </a:lnTo>
                <a:lnTo>
                  <a:pt x="903923" y="3281684"/>
                </a:lnTo>
                <a:lnTo>
                  <a:pt x="895985" y="3278193"/>
                </a:lnTo>
                <a:lnTo>
                  <a:pt x="887730" y="3274701"/>
                </a:lnTo>
                <a:lnTo>
                  <a:pt x="879793" y="3270575"/>
                </a:lnTo>
                <a:lnTo>
                  <a:pt x="872173" y="3266449"/>
                </a:lnTo>
                <a:lnTo>
                  <a:pt x="865188" y="3261688"/>
                </a:lnTo>
                <a:lnTo>
                  <a:pt x="857885" y="3256609"/>
                </a:lnTo>
                <a:lnTo>
                  <a:pt x="851218" y="3251531"/>
                </a:lnTo>
                <a:lnTo>
                  <a:pt x="844550" y="3245818"/>
                </a:lnTo>
                <a:lnTo>
                  <a:pt x="838518" y="3239787"/>
                </a:lnTo>
                <a:lnTo>
                  <a:pt x="832485" y="3233439"/>
                </a:lnTo>
                <a:lnTo>
                  <a:pt x="826770" y="3226773"/>
                </a:lnTo>
                <a:lnTo>
                  <a:pt x="821373" y="3220108"/>
                </a:lnTo>
                <a:lnTo>
                  <a:pt x="816293" y="3213125"/>
                </a:lnTo>
                <a:lnTo>
                  <a:pt x="811848" y="3205825"/>
                </a:lnTo>
                <a:lnTo>
                  <a:pt x="807403" y="3198207"/>
                </a:lnTo>
                <a:lnTo>
                  <a:pt x="803593" y="3190589"/>
                </a:lnTo>
                <a:lnTo>
                  <a:pt x="799783" y="3182654"/>
                </a:lnTo>
                <a:lnTo>
                  <a:pt x="796925" y="3174402"/>
                </a:lnTo>
                <a:lnTo>
                  <a:pt x="793750" y="3166149"/>
                </a:lnTo>
                <a:lnTo>
                  <a:pt x="791528" y="3157262"/>
                </a:lnTo>
                <a:lnTo>
                  <a:pt x="789623" y="3148692"/>
                </a:lnTo>
                <a:lnTo>
                  <a:pt x="787718" y="3139805"/>
                </a:lnTo>
                <a:lnTo>
                  <a:pt x="786765" y="3130917"/>
                </a:lnTo>
                <a:lnTo>
                  <a:pt x="785813" y="3121713"/>
                </a:lnTo>
                <a:lnTo>
                  <a:pt x="785813" y="3112508"/>
                </a:lnTo>
                <a:lnTo>
                  <a:pt x="785813" y="1973345"/>
                </a:lnTo>
                <a:lnTo>
                  <a:pt x="718503" y="1973345"/>
                </a:lnTo>
                <a:lnTo>
                  <a:pt x="718503" y="3112508"/>
                </a:lnTo>
                <a:lnTo>
                  <a:pt x="718185" y="3121713"/>
                </a:lnTo>
                <a:lnTo>
                  <a:pt x="717550" y="3130917"/>
                </a:lnTo>
                <a:lnTo>
                  <a:pt x="715963" y="3139805"/>
                </a:lnTo>
                <a:lnTo>
                  <a:pt x="714693" y="3148692"/>
                </a:lnTo>
                <a:lnTo>
                  <a:pt x="712788" y="3157262"/>
                </a:lnTo>
                <a:lnTo>
                  <a:pt x="710248" y="3166149"/>
                </a:lnTo>
                <a:lnTo>
                  <a:pt x="707390" y="3174402"/>
                </a:lnTo>
                <a:lnTo>
                  <a:pt x="704215" y="3182654"/>
                </a:lnTo>
                <a:lnTo>
                  <a:pt x="700405" y="3190589"/>
                </a:lnTo>
                <a:lnTo>
                  <a:pt x="696595" y="3198207"/>
                </a:lnTo>
                <a:lnTo>
                  <a:pt x="692150" y="3205825"/>
                </a:lnTo>
                <a:lnTo>
                  <a:pt x="687388" y="3213125"/>
                </a:lnTo>
                <a:lnTo>
                  <a:pt x="682625" y="3220108"/>
                </a:lnTo>
                <a:lnTo>
                  <a:pt x="677228" y="3226773"/>
                </a:lnTo>
                <a:lnTo>
                  <a:pt x="671513" y="3233439"/>
                </a:lnTo>
                <a:lnTo>
                  <a:pt x="665480" y="3239787"/>
                </a:lnTo>
                <a:lnTo>
                  <a:pt x="659448" y="3245818"/>
                </a:lnTo>
                <a:lnTo>
                  <a:pt x="652780" y="3251531"/>
                </a:lnTo>
                <a:lnTo>
                  <a:pt x="646113" y="3256609"/>
                </a:lnTo>
                <a:lnTo>
                  <a:pt x="639128" y="3261688"/>
                </a:lnTo>
                <a:lnTo>
                  <a:pt x="631825" y="3266449"/>
                </a:lnTo>
                <a:lnTo>
                  <a:pt x="624205" y="3270575"/>
                </a:lnTo>
                <a:lnTo>
                  <a:pt x="616585" y="3274701"/>
                </a:lnTo>
                <a:lnTo>
                  <a:pt x="608330" y="3278193"/>
                </a:lnTo>
                <a:lnTo>
                  <a:pt x="600075" y="3281684"/>
                </a:lnTo>
                <a:lnTo>
                  <a:pt x="591820" y="3284224"/>
                </a:lnTo>
                <a:lnTo>
                  <a:pt x="583248" y="3287080"/>
                </a:lnTo>
                <a:lnTo>
                  <a:pt x="574675" y="3288985"/>
                </a:lnTo>
                <a:lnTo>
                  <a:pt x="565468" y="3290254"/>
                </a:lnTo>
                <a:lnTo>
                  <a:pt x="556578" y="3291524"/>
                </a:lnTo>
                <a:lnTo>
                  <a:pt x="547688" y="3292159"/>
                </a:lnTo>
                <a:lnTo>
                  <a:pt x="538480" y="3292476"/>
                </a:lnTo>
                <a:lnTo>
                  <a:pt x="528955" y="3292159"/>
                </a:lnTo>
                <a:lnTo>
                  <a:pt x="520065" y="3291524"/>
                </a:lnTo>
                <a:lnTo>
                  <a:pt x="510858" y="3290254"/>
                </a:lnTo>
                <a:lnTo>
                  <a:pt x="502285" y="3288985"/>
                </a:lnTo>
                <a:lnTo>
                  <a:pt x="493395" y="3287080"/>
                </a:lnTo>
                <a:lnTo>
                  <a:pt x="484823" y="3284224"/>
                </a:lnTo>
                <a:lnTo>
                  <a:pt x="476568" y="3281684"/>
                </a:lnTo>
                <a:lnTo>
                  <a:pt x="468313" y="3278193"/>
                </a:lnTo>
                <a:lnTo>
                  <a:pt x="460375" y="3274701"/>
                </a:lnTo>
                <a:lnTo>
                  <a:pt x="452755" y="3270575"/>
                </a:lnTo>
                <a:lnTo>
                  <a:pt x="445135" y="3266449"/>
                </a:lnTo>
                <a:lnTo>
                  <a:pt x="437833" y="3261688"/>
                </a:lnTo>
                <a:lnTo>
                  <a:pt x="430848" y="3256609"/>
                </a:lnTo>
                <a:lnTo>
                  <a:pt x="423863" y="3251531"/>
                </a:lnTo>
                <a:lnTo>
                  <a:pt x="417513" y="3245818"/>
                </a:lnTo>
                <a:lnTo>
                  <a:pt x="411163" y="3239787"/>
                </a:lnTo>
                <a:lnTo>
                  <a:pt x="405130" y="3233439"/>
                </a:lnTo>
                <a:lnTo>
                  <a:pt x="399415" y="3226773"/>
                </a:lnTo>
                <a:lnTo>
                  <a:pt x="394018" y="3220108"/>
                </a:lnTo>
                <a:lnTo>
                  <a:pt x="389255" y="3213125"/>
                </a:lnTo>
                <a:lnTo>
                  <a:pt x="384493" y="3205825"/>
                </a:lnTo>
                <a:lnTo>
                  <a:pt x="380365" y="3198207"/>
                </a:lnTo>
                <a:lnTo>
                  <a:pt x="376238" y="3190589"/>
                </a:lnTo>
                <a:lnTo>
                  <a:pt x="372428" y="3182654"/>
                </a:lnTo>
                <a:lnTo>
                  <a:pt x="369253" y="3174402"/>
                </a:lnTo>
                <a:lnTo>
                  <a:pt x="366713" y="3166149"/>
                </a:lnTo>
                <a:lnTo>
                  <a:pt x="363855" y="3157262"/>
                </a:lnTo>
                <a:lnTo>
                  <a:pt x="361950" y="3148692"/>
                </a:lnTo>
                <a:lnTo>
                  <a:pt x="360680" y="3139805"/>
                </a:lnTo>
                <a:lnTo>
                  <a:pt x="359410" y="3130917"/>
                </a:lnTo>
                <a:lnTo>
                  <a:pt x="358775" y="3121713"/>
                </a:lnTo>
                <a:lnTo>
                  <a:pt x="358140" y="3112508"/>
                </a:lnTo>
                <a:lnTo>
                  <a:pt x="358140" y="1860666"/>
                </a:lnTo>
                <a:lnTo>
                  <a:pt x="358140" y="1585477"/>
                </a:lnTo>
                <a:lnTo>
                  <a:pt x="358140" y="1022084"/>
                </a:lnTo>
                <a:lnTo>
                  <a:pt x="353060" y="1026845"/>
                </a:lnTo>
                <a:lnTo>
                  <a:pt x="347345" y="1031924"/>
                </a:lnTo>
                <a:lnTo>
                  <a:pt x="341948" y="1037637"/>
                </a:lnTo>
                <a:lnTo>
                  <a:pt x="336233" y="1043351"/>
                </a:lnTo>
                <a:lnTo>
                  <a:pt x="330518" y="1050016"/>
                </a:lnTo>
                <a:lnTo>
                  <a:pt x="324803" y="1057316"/>
                </a:lnTo>
                <a:lnTo>
                  <a:pt x="319088" y="1065251"/>
                </a:lnTo>
                <a:lnTo>
                  <a:pt x="313373" y="1073821"/>
                </a:lnTo>
                <a:lnTo>
                  <a:pt x="307658" y="1082709"/>
                </a:lnTo>
                <a:lnTo>
                  <a:pt x="302260" y="1092548"/>
                </a:lnTo>
                <a:lnTo>
                  <a:pt x="296545" y="1103340"/>
                </a:lnTo>
                <a:lnTo>
                  <a:pt x="290830" y="1115084"/>
                </a:lnTo>
                <a:lnTo>
                  <a:pt x="285433" y="1127145"/>
                </a:lnTo>
                <a:lnTo>
                  <a:pt x="280353" y="1140476"/>
                </a:lnTo>
                <a:lnTo>
                  <a:pt x="274955" y="1154759"/>
                </a:lnTo>
                <a:lnTo>
                  <a:pt x="269875" y="1169677"/>
                </a:lnTo>
                <a:lnTo>
                  <a:pt x="266065" y="1182691"/>
                </a:lnTo>
                <a:lnTo>
                  <a:pt x="261938" y="1196339"/>
                </a:lnTo>
                <a:lnTo>
                  <a:pt x="258128" y="1210305"/>
                </a:lnTo>
                <a:lnTo>
                  <a:pt x="254953" y="1225223"/>
                </a:lnTo>
                <a:lnTo>
                  <a:pt x="251778" y="1240776"/>
                </a:lnTo>
                <a:lnTo>
                  <a:pt x="248603" y="1256646"/>
                </a:lnTo>
                <a:lnTo>
                  <a:pt x="246063" y="1273786"/>
                </a:lnTo>
                <a:lnTo>
                  <a:pt x="243205" y="1291243"/>
                </a:lnTo>
                <a:lnTo>
                  <a:pt x="240983" y="1309970"/>
                </a:lnTo>
                <a:lnTo>
                  <a:pt x="239078" y="1329014"/>
                </a:lnTo>
                <a:lnTo>
                  <a:pt x="237490" y="1348693"/>
                </a:lnTo>
                <a:lnTo>
                  <a:pt x="235585" y="1369325"/>
                </a:lnTo>
                <a:lnTo>
                  <a:pt x="234633" y="1390591"/>
                </a:lnTo>
                <a:lnTo>
                  <a:pt x="233680" y="1412809"/>
                </a:lnTo>
                <a:lnTo>
                  <a:pt x="233045" y="1435979"/>
                </a:lnTo>
                <a:lnTo>
                  <a:pt x="233045" y="1459467"/>
                </a:lnTo>
                <a:lnTo>
                  <a:pt x="233363" y="1488351"/>
                </a:lnTo>
                <a:lnTo>
                  <a:pt x="233998" y="1517870"/>
                </a:lnTo>
                <a:lnTo>
                  <a:pt x="235268" y="1548658"/>
                </a:lnTo>
                <a:lnTo>
                  <a:pt x="237173" y="1580716"/>
                </a:lnTo>
                <a:lnTo>
                  <a:pt x="239395" y="1614043"/>
                </a:lnTo>
                <a:lnTo>
                  <a:pt x="242253" y="1648005"/>
                </a:lnTo>
                <a:lnTo>
                  <a:pt x="246063" y="1683555"/>
                </a:lnTo>
                <a:lnTo>
                  <a:pt x="250190" y="1720374"/>
                </a:lnTo>
                <a:lnTo>
                  <a:pt x="254953" y="1758145"/>
                </a:lnTo>
                <a:lnTo>
                  <a:pt x="260668" y="1797185"/>
                </a:lnTo>
                <a:lnTo>
                  <a:pt x="266700" y="1837496"/>
                </a:lnTo>
                <a:lnTo>
                  <a:pt x="273685" y="1879076"/>
                </a:lnTo>
                <a:lnTo>
                  <a:pt x="281305" y="1921925"/>
                </a:lnTo>
                <a:lnTo>
                  <a:pt x="289243" y="1966044"/>
                </a:lnTo>
                <a:lnTo>
                  <a:pt x="298450" y="2011433"/>
                </a:lnTo>
                <a:lnTo>
                  <a:pt x="307975" y="2058409"/>
                </a:lnTo>
                <a:lnTo>
                  <a:pt x="309245" y="2064440"/>
                </a:lnTo>
                <a:lnTo>
                  <a:pt x="310198" y="2070153"/>
                </a:lnTo>
                <a:lnTo>
                  <a:pt x="310515" y="2076184"/>
                </a:lnTo>
                <a:lnTo>
                  <a:pt x="310833" y="2081579"/>
                </a:lnTo>
                <a:lnTo>
                  <a:pt x="310833" y="2087610"/>
                </a:lnTo>
                <a:lnTo>
                  <a:pt x="310515" y="2093323"/>
                </a:lnTo>
                <a:lnTo>
                  <a:pt x="309880" y="2099037"/>
                </a:lnTo>
                <a:lnTo>
                  <a:pt x="308928" y="2104750"/>
                </a:lnTo>
                <a:lnTo>
                  <a:pt x="307340" y="2110146"/>
                </a:lnTo>
                <a:lnTo>
                  <a:pt x="306070" y="2115542"/>
                </a:lnTo>
                <a:lnTo>
                  <a:pt x="304483" y="2120938"/>
                </a:lnTo>
                <a:lnTo>
                  <a:pt x="302578" y="2126333"/>
                </a:lnTo>
                <a:lnTo>
                  <a:pt x="300038" y="2131412"/>
                </a:lnTo>
                <a:lnTo>
                  <a:pt x="297815" y="2136490"/>
                </a:lnTo>
                <a:lnTo>
                  <a:pt x="295275" y="2141251"/>
                </a:lnTo>
                <a:lnTo>
                  <a:pt x="292100" y="2146013"/>
                </a:lnTo>
                <a:lnTo>
                  <a:pt x="288925" y="2150774"/>
                </a:lnTo>
                <a:lnTo>
                  <a:pt x="285433" y="2155217"/>
                </a:lnTo>
                <a:lnTo>
                  <a:pt x="281940" y="2159344"/>
                </a:lnTo>
                <a:lnTo>
                  <a:pt x="278130" y="2163470"/>
                </a:lnTo>
                <a:lnTo>
                  <a:pt x="274320" y="2167279"/>
                </a:lnTo>
                <a:lnTo>
                  <a:pt x="269875" y="2171405"/>
                </a:lnTo>
                <a:lnTo>
                  <a:pt x="265748" y="2174579"/>
                </a:lnTo>
                <a:lnTo>
                  <a:pt x="261303" y="2178388"/>
                </a:lnTo>
                <a:lnTo>
                  <a:pt x="256223" y="2181244"/>
                </a:lnTo>
                <a:lnTo>
                  <a:pt x="251778" y="2184418"/>
                </a:lnTo>
                <a:lnTo>
                  <a:pt x="246380" y="2186958"/>
                </a:lnTo>
                <a:lnTo>
                  <a:pt x="241300" y="2189180"/>
                </a:lnTo>
                <a:lnTo>
                  <a:pt x="235585" y="2191719"/>
                </a:lnTo>
                <a:lnTo>
                  <a:pt x="230505" y="2193623"/>
                </a:lnTo>
                <a:lnTo>
                  <a:pt x="224473" y="2195210"/>
                </a:lnTo>
                <a:lnTo>
                  <a:pt x="218758" y="2196480"/>
                </a:lnTo>
                <a:lnTo>
                  <a:pt x="212408" y="2198067"/>
                </a:lnTo>
                <a:lnTo>
                  <a:pt x="206375" y="2198702"/>
                </a:lnTo>
                <a:lnTo>
                  <a:pt x="200025" y="2199336"/>
                </a:lnTo>
                <a:lnTo>
                  <a:pt x="194310" y="2199336"/>
                </a:lnTo>
                <a:lnTo>
                  <a:pt x="189230" y="2199336"/>
                </a:lnTo>
                <a:lnTo>
                  <a:pt x="184150" y="2199019"/>
                </a:lnTo>
                <a:lnTo>
                  <a:pt x="179070" y="2198384"/>
                </a:lnTo>
                <a:lnTo>
                  <a:pt x="174308" y="2197749"/>
                </a:lnTo>
                <a:lnTo>
                  <a:pt x="169545" y="2196480"/>
                </a:lnTo>
                <a:lnTo>
                  <a:pt x="164465" y="2195210"/>
                </a:lnTo>
                <a:lnTo>
                  <a:pt x="160020" y="2193941"/>
                </a:lnTo>
                <a:lnTo>
                  <a:pt x="155258" y="2192671"/>
                </a:lnTo>
                <a:lnTo>
                  <a:pt x="151130" y="2191084"/>
                </a:lnTo>
                <a:lnTo>
                  <a:pt x="146368" y="2188862"/>
                </a:lnTo>
                <a:lnTo>
                  <a:pt x="141923" y="2186958"/>
                </a:lnTo>
                <a:lnTo>
                  <a:pt x="137795" y="2184736"/>
                </a:lnTo>
                <a:lnTo>
                  <a:pt x="133350" y="2181879"/>
                </a:lnTo>
                <a:lnTo>
                  <a:pt x="129223" y="2179340"/>
                </a:lnTo>
                <a:lnTo>
                  <a:pt x="125413" y="2176801"/>
                </a:lnTo>
                <a:lnTo>
                  <a:pt x="121603" y="2173627"/>
                </a:lnTo>
                <a:lnTo>
                  <a:pt x="117793" y="2170770"/>
                </a:lnTo>
                <a:lnTo>
                  <a:pt x="113983" y="2167279"/>
                </a:lnTo>
                <a:lnTo>
                  <a:pt x="110808" y="2164105"/>
                </a:lnTo>
                <a:lnTo>
                  <a:pt x="107315" y="2160296"/>
                </a:lnTo>
                <a:lnTo>
                  <a:pt x="104140" y="2156804"/>
                </a:lnTo>
                <a:lnTo>
                  <a:pt x="101283" y="2152678"/>
                </a:lnTo>
                <a:lnTo>
                  <a:pt x="98425" y="2148869"/>
                </a:lnTo>
                <a:lnTo>
                  <a:pt x="95568" y="2144743"/>
                </a:lnTo>
                <a:lnTo>
                  <a:pt x="93028" y="2140617"/>
                </a:lnTo>
                <a:lnTo>
                  <a:pt x="90805" y="2136173"/>
                </a:lnTo>
                <a:lnTo>
                  <a:pt x="88583" y="2131412"/>
                </a:lnTo>
                <a:lnTo>
                  <a:pt x="86678" y="2126968"/>
                </a:lnTo>
                <a:lnTo>
                  <a:pt x="84455" y="2122207"/>
                </a:lnTo>
                <a:lnTo>
                  <a:pt x="83185" y="2117129"/>
                </a:lnTo>
                <a:lnTo>
                  <a:pt x="81598" y="2112368"/>
                </a:lnTo>
                <a:lnTo>
                  <a:pt x="80645" y="2107289"/>
                </a:lnTo>
                <a:lnTo>
                  <a:pt x="70168" y="2058091"/>
                </a:lnTo>
                <a:lnTo>
                  <a:pt x="60643" y="2010163"/>
                </a:lnTo>
                <a:lnTo>
                  <a:pt x="52070" y="1963822"/>
                </a:lnTo>
                <a:lnTo>
                  <a:pt x="44133" y="1918116"/>
                </a:lnTo>
                <a:lnTo>
                  <a:pt x="36830" y="1873997"/>
                </a:lnTo>
                <a:lnTo>
                  <a:pt x="30163" y="1830830"/>
                </a:lnTo>
                <a:lnTo>
                  <a:pt x="24130" y="1788933"/>
                </a:lnTo>
                <a:lnTo>
                  <a:pt x="19050" y="1747988"/>
                </a:lnTo>
                <a:lnTo>
                  <a:pt x="14288" y="1708630"/>
                </a:lnTo>
                <a:lnTo>
                  <a:pt x="10478" y="1669589"/>
                </a:lnTo>
                <a:lnTo>
                  <a:pt x="7303" y="1632135"/>
                </a:lnTo>
                <a:lnTo>
                  <a:pt x="4763" y="1595634"/>
                </a:lnTo>
                <a:lnTo>
                  <a:pt x="2858" y="1560084"/>
                </a:lnTo>
                <a:lnTo>
                  <a:pt x="1270" y="1525487"/>
                </a:lnTo>
                <a:lnTo>
                  <a:pt x="318" y="1491843"/>
                </a:lnTo>
                <a:lnTo>
                  <a:pt x="0" y="1459467"/>
                </a:lnTo>
                <a:lnTo>
                  <a:pt x="0" y="1439153"/>
                </a:lnTo>
                <a:lnTo>
                  <a:pt x="318" y="1418840"/>
                </a:lnTo>
                <a:lnTo>
                  <a:pt x="1270" y="1399161"/>
                </a:lnTo>
                <a:lnTo>
                  <a:pt x="1905" y="1380116"/>
                </a:lnTo>
                <a:lnTo>
                  <a:pt x="2858" y="1360755"/>
                </a:lnTo>
                <a:lnTo>
                  <a:pt x="4128" y="1342028"/>
                </a:lnTo>
                <a:lnTo>
                  <a:pt x="5398" y="1323936"/>
                </a:lnTo>
                <a:lnTo>
                  <a:pt x="6985" y="1305844"/>
                </a:lnTo>
                <a:lnTo>
                  <a:pt x="9208" y="1288704"/>
                </a:lnTo>
                <a:lnTo>
                  <a:pt x="11113" y="1271247"/>
                </a:lnTo>
                <a:lnTo>
                  <a:pt x="13335" y="1254424"/>
                </a:lnTo>
                <a:lnTo>
                  <a:pt x="15875" y="1237919"/>
                </a:lnTo>
                <a:lnTo>
                  <a:pt x="18415" y="1221414"/>
                </a:lnTo>
                <a:lnTo>
                  <a:pt x="21273" y="1205861"/>
                </a:lnTo>
                <a:lnTo>
                  <a:pt x="24448" y="1190309"/>
                </a:lnTo>
                <a:lnTo>
                  <a:pt x="27623" y="1175073"/>
                </a:lnTo>
                <a:lnTo>
                  <a:pt x="31115" y="1160155"/>
                </a:lnTo>
                <a:lnTo>
                  <a:pt x="34608" y="1145555"/>
                </a:lnTo>
                <a:lnTo>
                  <a:pt x="38418" y="1131272"/>
                </a:lnTo>
                <a:lnTo>
                  <a:pt x="42228" y="1117306"/>
                </a:lnTo>
                <a:lnTo>
                  <a:pt x="46355" y="1103657"/>
                </a:lnTo>
                <a:lnTo>
                  <a:pt x="50483" y="1090326"/>
                </a:lnTo>
                <a:lnTo>
                  <a:pt x="55245" y="1077313"/>
                </a:lnTo>
                <a:lnTo>
                  <a:pt x="59690" y="1064617"/>
                </a:lnTo>
                <a:lnTo>
                  <a:pt x="64453" y="1052238"/>
                </a:lnTo>
                <a:lnTo>
                  <a:pt x="69533" y="1039859"/>
                </a:lnTo>
                <a:lnTo>
                  <a:pt x="74613" y="1027798"/>
                </a:lnTo>
                <a:lnTo>
                  <a:pt x="80010" y="1016689"/>
                </a:lnTo>
                <a:lnTo>
                  <a:pt x="85090" y="1004945"/>
                </a:lnTo>
                <a:lnTo>
                  <a:pt x="90805" y="994153"/>
                </a:lnTo>
                <a:lnTo>
                  <a:pt x="96520" y="983044"/>
                </a:lnTo>
                <a:lnTo>
                  <a:pt x="102553" y="972887"/>
                </a:lnTo>
                <a:lnTo>
                  <a:pt x="108585" y="962413"/>
                </a:lnTo>
                <a:lnTo>
                  <a:pt x="114300" y="952573"/>
                </a:lnTo>
                <a:lnTo>
                  <a:pt x="120650" y="942416"/>
                </a:lnTo>
                <a:lnTo>
                  <a:pt x="127000" y="933211"/>
                </a:lnTo>
                <a:lnTo>
                  <a:pt x="133668" y="924324"/>
                </a:lnTo>
                <a:lnTo>
                  <a:pt x="140335" y="915119"/>
                </a:lnTo>
                <a:lnTo>
                  <a:pt x="147003" y="906549"/>
                </a:lnTo>
                <a:lnTo>
                  <a:pt x="153988" y="898297"/>
                </a:lnTo>
                <a:lnTo>
                  <a:pt x="160973" y="890362"/>
                </a:lnTo>
                <a:lnTo>
                  <a:pt x="167958" y="882744"/>
                </a:lnTo>
                <a:lnTo>
                  <a:pt x="175260" y="875126"/>
                </a:lnTo>
                <a:lnTo>
                  <a:pt x="182245" y="867826"/>
                </a:lnTo>
                <a:lnTo>
                  <a:pt x="189548" y="860843"/>
                </a:lnTo>
                <a:lnTo>
                  <a:pt x="196850" y="854178"/>
                </a:lnTo>
                <a:lnTo>
                  <a:pt x="204153" y="847830"/>
                </a:lnTo>
                <a:lnTo>
                  <a:pt x="211773" y="841482"/>
                </a:lnTo>
                <a:lnTo>
                  <a:pt x="219075" y="835451"/>
                </a:lnTo>
                <a:lnTo>
                  <a:pt x="226695" y="829738"/>
                </a:lnTo>
                <a:lnTo>
                  <a:pt x="233998" y="824342"/>
                </a:lnTo>
                <a:lnTo>
                  <a:pt x="241618" y="819263"/>
                </a:lnTo>
                <a:lnTo>
                  <a:pt x="249238" y="814185"/>
                </a:lnTo>
                <a:lnTo>
                  <a:pt x="256540" y="809741"/>
                </a:lnTo>
                <a:lnTo>
                  <a:pt x="271463" y="800536"/>
                </a:lnTo>
                <a:lnTo>
                  <a:pt x="286385" y="792919"/>
                </a:lnTo>
                <a:lnTo>
                  <a:pt x="301625" y="785936"/>
                </a:lnTo>
                <a:lnTo>
                  <a:pt x="315913" y="779905"/>
                </a:lnTo>
                <a:lnTo>
                  <a:pt x="330200" y="774827"/>
                </a:lnTo>
                <a:lnTo>
                  <a:pt x="339408" y="771653"/>
                </a:lnTo>
                <a:lnTo>
                  <a:pt x="348298" y="768796"/>
                </a:lnTo>
                <a:lnTo>
                  <a:pt x="357188" y="766574"/>
                </a:lnTo>
                <a:lnTo>
                  <a:pt x="366078" y="764035"/>
                </a:lnTo>
                <a:lnTo>
                  <a:pt x="374650" y="762131"/>
                </a:lnTo>
                <a:lnTo>
                  <a:pt x="382905" y="760544"/>
                </a:lnTo>
                <a:lnTo>
                  <a:pt x="398463" y="757687"/>
                </a:lnTo>
                <a:lnTo>
                  <a:pt x="413385" y="755782"/>
                </a:lnTo>
                <a:lnTo>
                  <a:pt x="427038" y="754830"/>
                </a:lnTo>
                <a:lnTo>
                  <a:pt x="439420" y="754195"/>
                </a:lnTo>
                <a:lnTo>
                  <a:pt x="450215" y="753878"/>
                </a:lnTo>
                <a:lnTo>
                  <a:pt x="456883" y="753878"/>
                </a:lnTo>
                <a:lnTo>
                  <a:pt x="463868" y="753243"/>
                </a:lnTo>
                <a:lnTo>
                  <a:pt x="470853" y="752926"/>
                </a:lnTo>
                <a:lnTo>
                  <a:pt x="1032828" y="752926"/>
                </a:lnTo>
                <a:lnTo>
                  <a:pt x="1039178" y="751339"/>
                </a:lnTo>
                <a:lnTo>
                  <a:pt x="1052513" y="747847"/>
                </a:lnTo>
                <a:lnTo>
                  <a:pt x="1068388" y="743404"/>
                </a:lnTo>
                <a:lnTo>
                  <a:pt x="1086168" y="738643"/>
                </a:lnTo>
                <a:lnTo>
                  <a:pt x="1105218" y="732612"/>
                </a:lnTo>
                <a:lnTo>
                  <a:pt x="1125855" y="726264"/>
                </a:lnTo>
                <a:lnTo>
                  <a:pt x="1147128" y="718646"/>
                </a:lnTo>
                <a:lnTo>
                  <a:pt x="1168718" y="710711"/>
                </a:lnTo>
                <a:lnTo>
                  <a:pt x="1190308" y="701506"/>
                </a:lnTo>
                <a:lnTo>
                  <a:pt x="1211898" y="692302"/>
                </a:lnTo>
                <a:lnTo>
                  <a:pt x="1222058" y="687223"/>
                </a:lnTo>
                <a:lnTo>
                  <a:pt x="1232535" y="682462"/>
                </a:lnTo>
                <a:lnTo>
                  <a:pt x="1242060" y="677066"/>
                </a:lnTo>
                <a:lnTo>
                  <a:pt x="1251585" y="671670"/>
                </a:lnTo>
                <a:lnTo>
                  <a:pt x="1261110" y="666592"/>
                </a:lnTo>
                <a:lnTo>
                  <a:pt x="1269683" y="661196"/>
                </a:lnTo>
                <a:lnTo>
                  <a:pt x="1280478" y="653896"/>
                </a:lnTo>
                <a:lnTo>
                  <a:pt x="1290638" y="646913"/>
                </a:lnTo>
                <a:lnTo>
                  <a:pt x="1299210" y="639930"/>
                </a:lnTo>
                <a:lnTo>
                  <a:pt x="1306513" y="633264"/>
                </a:lnTo>
                <a:lnTo>
                  <a:pt x="1312863" y="627234"/>
                </a:lnTo>
                <a:lnTo>
                  <a:pt x="1317625" y="621520"/>
                </a:lnTo>
                <a:lnTo>
                  <a:pt x="1321435" y="617077"/>
                </a:lnTo>
                <a:lnTo>
                  <a:pt x="1323340" y="612951"/>
                </a:lnTo>
                <a:lnTo>
                  <a:pt x="1324928" y="610094"/>
                </a:lnTo>
                <a:lnTo>
                  <a:pt x="1325880" y="608190"/>
                </a:lnTo>
                <a:lnTo>
                  <a:pt x="1325880" y="606920"/>
                </a:lnTo>
                <a:lnTo>
                  <a:pt x="1325880" y="605650"/>
                </a:lnTo>
                <a:lnTo>
                  <a:pt x="1324928" y="602794"/>
                </a:lnTo>
                <a:lnTo>
                  <a:pt x="1324293" y="600254"/>
                </a:lnTo>
                <a:lnTo>
                  <a:pt x="1323023" y="597398"/>
                </a:lnTo>
                <a:lnTo>
                  <a:pt x="1321435" y="593589"/>
                </a:lnTo>
                <a:lnTo>
                  <a:pt x="1319213" y="589463"/>
                </a:lnTo>
                <a:lnTo>
                  <a:pt x="1315720" y="584384"/>
                </a:lnTo>
                <a:lnTo>
                  <a:pt x="1312228" y="578354"/>
                </a:lnTo>
                <a:lnTo>
                  <a:pt x="1307148" y="572005"/>
                </a:lnTo>
                <a:lnTo>
                  <a:pt x="1301433" y="565340"/>
                </a:lnTo>
                <a:lnTo>
                  <a:pt x="1294448" y="557722"/>
                </a:lnTo>
                <a:lnTo>
                  <a:pt x="1286828" y="549787"/>
                </a:lnTo>
                <a:lnTo>
                  <a:pt x="1278255" y="541535"/>
                </a:lnTo>
                <a:lnTo>
                  <a:pt x="1268413" y="532647"/>
                </a:lnTo>
                <a:lnTo>
                  <a:pt x="1253808" y="520269"/>
                </a:lnTo>
                <a:lnTo>
                  <a:pt x="1237298" y="507572"/>
                </a:lnTo>
                <a:lnTo>
                  <a:pt x="1218883" y="493924"/>
                </a:lnTo>
                <a:lnTo>
                  <a:pt x="1198563" y="480276"/>
                </a:lnTo>
                <a:lnTo>
                  <a:pt x="1176020" y="465675"/>
                </a:lnTo>
                <a:lnTo>
                  <a:pt x="1151573" y="451074"/>
                </a:lnTo>
                <a:lnTo>
                  <a:pt x="1125220" y="435522"/>
                </a:lnTo>
                <a:lnTo>
                  <a:pt x="1096328" y="419969"/>
                </a:lnTo>
                <a:lnTo>
                  <a:pt x="1097915" y="414256"/>
                </a:lnTo>
                <a:lnTo>
                  <a:pt x="1099185" y="408860"/>
                </a:lnTo>
                <a:lnTo>
                  <a:pt x="1101090" y="400290"/>
                </a:lnTo>
                <a:lnTo>
                  <a:pt x="1102678" y="391720"/>
                </a:lnTo>
                <a:lnTo>
                  <a:pt x="1104583" y="382833"/>
                </a:lnTo>
                <a:lnTo>
                  <a:pt x="1105535" y="373945"/>
                </a:lnTo>
                <a:lnTo>
                  <a:pt x="1106488" y="365375"/>
                </a:lnTo>
                <a:lnTo>
                  <a:pt x="1107440" y="356805"/>
                </a:lnTo>
                <a:lnTo>
                  <a:pt x="1108075" y="348236"/>
                </a:lnTo>
                <a:lnTo>
                  <a:pt x="1108393" y="339666"/>
                </a:lnTo>
                <a:lnTo>
                  <a:pt x="1108710" y="330778"/>
                </a:lnTo>
                <a:lnTo>
                  <a:pt x="1108710" y="322208"/>
                </a:lnTo>
                <a:lnTo>
                  <a:pt x="1108393" y="313639"/>
                </a:lnTo>
                <a:lnTo>
                  <a:pt x="1107758" y="305069"/>
                </a:lnTo>
                <a:lnTo>
                  <a:pt x="1107440" y="296499"/>
                </a:lnTo>
                <a:lnTo>
                  <a:pt x="1106488" y="287611"/>
                </a:lnTo>
                <a:lnTo>
                  <a:pt x="1105535" y="279041"/>
                </a:lnTo>
                <a:lnTo>
                  <a:pt x="1104265" y="270472"/>
                </a:lnTo>
                <a:lnTo>
                  <a:pt x="1102360" y="262219"/>
                </a:lnTo>
                <a:lnTo>
                  <a:pt x="1100773" y="253649"/>
                </a:lnTo>
                <a:lnTo>
                  <a:pt x="1098868" y="245079"/>
                </a:lnTo>
                <a:lnTo>
                  <a:pt x="1096963" y="236827"/>
                </a:lnTo>
                <a:lnTo>
                  <a:pt x="1094423" y="228574"/>
                </a:lnTo>
                <a:lnTo>
                  <a:pt x="1091883" y="220322"/>
                </a:lnTo>
                <a:lnTo>
                  <a:pt x="1089343" y="212069"/>
                </a:lnTo>
                <a:lnTo>
                  <a:pt x="1086168" y="204134"/>
                </a:lnTo>
                <a:lnTo>
                  <a:pt x="1083310" y="195564"/>
                </a:lnTo>
                <a:lnTo>
                  <a:pt x="1079818" y="187629"/>
                </a:lnTo>
                <a:lnTo>
                  <a:pt x="1076325" y="179694"/>
                </a:lnTo>
                <a:lnTo>
                  <a:pt x="1072515" y="171759"/>
                </a:lnTo>
                <a:lnTo>
                  <a:pt x="1068705" y="164141"/>
                </a:lnTo>
                <a:lnTo>
                  <a:pt x="1064578" y="156523"/>
                </a:lnTo>
                <a:lnTo>
                  <a:pt x="1059815" y="148588"/>
                </a:lnTo>
                <a:lnTo>
                  <a:pt x="1055688" y="141288"/>
                </a:lnTo>
                <a:close/>
                <a:moveTo>
                  <a:pt x="743895" y="0"/>
                </a:moveTo>
                <a:lnTo>
                  <a:pt x="752158" y="0"/>
                </a:lnTo>
                <a:lnTo>
                  <a:pt x="760421" y="0"/>
                </a:lnTo>
                <a:lnTo>
                  <a:pt x="768366" y="318"/>
                </a:lnTo>
                <a:lnTo>
                  <a:pt x="776629" y="636"/>
                </a:lnTo>
                <a:lnTo>
                  <a:pt x="784892" y="1589"/>
                </a:lnTo>
                <a:lnTo>
                  <a:pt x="792837" y="2543"/>
                </a:lnTo>
                <a:lnTo>
                  <a:pt x="801100" y="3814"/>
                </a:lnTo>
                <a:lnTo>
                  <a:pt x="809681" y="5085"/>
                </a:lnTo>
                <a:lnTo>
                  <a:pt x="817944" y="6674"/>
                </a:lnTo>
                <a:lnTo>
                  <a:pt x="826207" y="8263"/>
                </a:lnTo>
                <a:lnTo>
                  <a:pt x="840191" y="12077"/>
                </a:lnTo>
                <a:lnTo>
                  <a:pt x="853857" y="16208"/>
                </a:lnTo>
                <a:lnTo>
                  <a:pt x="867204" y="20975"/>
                </a:lnTo>
                <a:lnTo>
                  <a:pt x="880235" y="26378"/>
                </a:lnTo>
                <a:lnTo>
                  <a:pt x="892947" y="31781"/>
                </a:lnTo>
                <a:lnTo>
                  <a:pt x="905341" y="38137"/>
                </a:lnTo>
                <a:lnTo>
                  <a:pt x="917736" y="44811"/>
                </a:lnTo>
                <a:lnTo>
                  <a:pt x="929177" y="52121"/>
                </a:lnTo>
                <a:lnTo>
                  <a:pt x="940618" y="59748"/>
                </a:lnTo>
                <a:lnTo>
                  <a:pt x="951424" y="68011"/>
                </a:lnTo>
                <a:lnTo>
                  <a:pt x="962229" y="76592"/>
                </a:lnTo>
                <a:lnTo>
                  <a:pt x="972399" y="85490"/>
                </a:lnTo>
                <a:lnTo>
                  <a:pt x="982251" y="94707"/>
                </a:lnTo>
                <a:lnTo>
                  <a:pt x="991785" y="104559"/>
                </a:lnTo>
                <a:lnTo>
                  <a:pt x="1000684" y="114729"/>
                </a:lnTo>
                <a:lnTo>
                  <a:pt x="1008947" y="125216"/>
                </a:lnTo>
                <a:lnTo>
                  <a:pt x="1014667" y="132208"/>
                </a:lnTo>
                <a:lnTo>
                  <a:pt x="1020070" y="139518"/>
                </a:lnTo>
                <a:lnTo>
                  <a:pt x="1025155" y="147145"/>
                </a:lnTo>
                <a:lnTo>
                  <a:pt x="1029604" y="154455"/>
                </a:lnTo>
                <a:lnTo>
                  <a:pt x="1034371" y="162400"/>
                </a:lnTo>
                <a:lnTo>
                  <a:pt x="1039139" y="170027"/>
                </a:lnTo>
                <a:lnTo>
                  <a:pt x="1043270" y="177973"/>
                </a:lnTo>
                <a:lnTo>
                  <a:pt x="1047402" y="185918"/>
                </a:lnTo>
                <a:lnTo>
                  <a:pt x="1050897" y="194181"/>
                </a:lnTo>
                <a:lnTo>
                  <a:pt x="1054711" y="202444"/>
                </a:lnTo>
                <a:lnTo>
                  <a:pt x="1057889" y="211025"/>
                </a:lnTo>
                <a:lnTo>
                  <a:pt x="1061067" y="219288"/>
                </a:lnTo>
                <a:lnTo>
                  <a:pt x="1063928" y="227868"/>
                </a:lnTo>
                <a:lnTo>
                  <a:pt x="1066470" y="236449"/>
                </a:lnTo>
                <a:lnTo>
                  <a:pt x="1069013" y="245030"/>
                </a:lnTo>
                <a:lnTo>
                  <a:pt x="1071237" y="254247"/>
                </a:lnTo>
                <a:lnTo>
                  <a:pt x="1072826" y="263145"/>
                </a:lnTo>
                <a:lnTo>
                  <a:pt x="1074733" y="271726"/>
                </a:lnTo>
                <a:lnTo>
                  <a:pt x="1076322" y="280942"/>
                </a:lnTo>
                <a:lnTo>
                  <a:pt x="1077276" y="290159"/>
                </a:lnTo>
                <a:lnTo>
                  <a:pt x="1078229" y="299057"/>
                </a:lnTo>
                <a:lnTo>
                  <a:pt x="1078865" y="308274"/>
                </a:lnTo>
                <a:lnTo>
                  <a:pt x="1079182" y="317808"/>
                </a:lnTo>
                <a:lnTo>
                  <a:pt x="1079500" y="327025"/>
                </a:lnTo>
                <a:lnTo>
                  <a:pt x="1079182" y="336241"/>
                </a:lnTo>
                <a:lnTo>
                  <a:pt x="1078865" y="345457"/>
                </a:lnTo>
                <a:lnTo>
                  <a:pt x="1078229" y="354992"/>
                </a:lnTo>
                <a:lnTo>
                  <a:pt x="1077593" y="364208"/>
                </a:lnTo>
                <a:lnTo>
                  <a:pt x="1076322" y="373742"/>
                </a:lnTo>
                <a:lnTo>
                  <a:pt x="1074733" y="383277"/>
                </a:lnTo>
                <a:lnTo>
                  <a:pt x="1072826" y="392493"/>
                </a:lnTo>
                <a:lnTo>
                  <a:pt x="1070919" y="402027"/>
                </a:lnTo>
                <a:lnTo>
                  <a:pt x="1069966" y="405841"/>
                </a:lnTo>
                <a:lnTo>
                  <a:pt x="1068059" y="414104"/>
                </a:lnTo>
                <a:lnTo>
                  <a:pt x="1065517" y="422049"/>
                </a:lnTo>
                <a:lnTo>
                  <a:pt x="1062974" y="429994"/>
                </a:lnTo>
                <a:lnTo>
                  <a:pt x="1060432" y="437622"/>
                </a:lnTo>
                <a:lnTo>
                  <a:pt x="1057571" y="445249"/>
                </a:lnTo>
                <a:lnTo>
                  <a:pt x="1054711" y="453194"/>
                </a:lnTo>
                <a:lnTo>
                  <a:pt x="1051215" y="460822"/>
                </a:lnTo>
                <a:lnTo>
                  <a:pt x="1048037" y="468131"/>
                </a:lnTo>
                <a:lnTo>
                  <a:pt x="1044224" y="475441"/>
                </a:lnTo>
                <a:lnTo>
                  <a:pt x="1040728" y="482433"/>
                </a:lnTo>
                <a:lnTo>
                  <a:pt x="1032782" y="496416"/>
                </a:lnTo>
                <a:lnTo>
                  <a:pt x="1024519" y="510082"/>
                </a:lnTo>
                <a:lnTo>
                  <a:pt x="1014985" y="522794"/>
                </a:lnTo>
                <a:lnTo>
                  <a:pt x="1005451" y="535189"/>
                </a:lnTo>
                <a:lnTo>
                  <a:pt x="994963" y="547266"/>
                </a:lnTo>
                <a:lnTo>
                  <a:pt x="984476" y="558389"/>
                </a:lnTo>
                <a:lnTo>
                  <a:pt x="973035" y="569512"/>
                </a:lnTo>
                <a:lnTo>
                  <a:pt x="961276" y="579682"/>
                </a:lnTo>
                <a:lnTo>
                  <a:pt x="949199" y="589534"/>
                </a:lnTo>
                <a:lnTo>
                  <a:pt x="936169" y="598433"/>
                </a:lnTo>
                <a:lnTo>
                  <a:pt x="923139" y="607013"/>
                </a:lnTo>
                <a:lnTo>
                  <a:pt x="909473" y="614959"/>
                </a:lnTo>
                <a:lnTo>
                  <a:pt x="896125" y="621950"/>
                </a:lnTo>
                <a:lnTo>
                  <a:pt x="881824" y="628624"/>
                </a:lnTo>
                <a:lnTo>
                  <a:pt x="867204" y="634663"/>
                </a:lnTo>
                <a:lnTo>
                  <a:pt x="852585" y="639748"/>
                </a:lnTo>
                <a:lnTo>
                  <a:pt x="837331" y="644197"/>
                </a:lnTo>
                <a:lnTo>
                  <a:pt x="822076" y="648011"/>
                </a:lnTo>
                <a:lnTo>
                  <a:pt x="806503" y="650871"/>
                </a:lnTo>
                <a:lnTo>
                  <a:pt x="790931" y="653413"/>
                </a:lnTo>
                <a:lnTo>
                  <a:pt x="775040" y="655002"/>
                </a:lnTo>
                <a:lnTo>
                  <a:pt x="758832" y="655638"/>
                </a:lnTo>
                <a:lnTo>
                  <a:pt x="750887" y="655638"/>
                </a:lnTo>
                <a:lnTo>
                  <a:pt x="742624" y="655638"/>
                </a:lnTo>
                <a:lnTo>
                  <a:pt x="734679" y="655320"/>
                </a:lnTo>
                <a:lnTo>
                  <a:pt x="726415" y="654685"/>
                </a:lnTo>
                <a:lnTo>
                  <a:pt x="718470" y="654049"/>
                </a:lnTo>
                <a:lnTo>
                  <a:pt x="710207" y="653096"/>
                </a:lnTo>
                <a:lnTo>
                  <a:pt x="702262" y="651507"/>
                </a:lnTo>
                <a:lnTo>
                  <a:pt x="693681" y="650235"/>
                </a:lnTo>
                <a:lnTo>
                  <a:pt x="685418" y="648964"/>
                </a:lnTo>
                <a:lnTo>
                  <a:pt x="677473" y="647057"/>
                </a:lnTo>
                <a:lnTo>
                  <a:pt x="669210" y="644833"/>
                </a:lnTo>
                <a:lnTo>
                  <a:pt x="661265" y="642608"/>
                </a:lnTo>
                <a:lnTo>
                  <a:pt x="653002" y="640383"/>
                </a:lnTo>
                <a:lnTo>
                  <a:pt x="645374" y="637523"/>
                </a:lnTo>
                <a:lnTo>
                  <a:pt x="637111" y="634981"/>
                </a:lnTo>
                <a:lnTo>
                  <a:pt x="629484" y="632120"/>
                </a:lnTo>
                <a:lnTo>
                  <a:pt x="621857" y="628942"/>
                </a:lnTo>
                <a:lnTo>
                  <a:pt x="614547" y="625764"/>
                </a:lnTo>
                <a:lnTo>
                  <a:pt x="607237" y="621950"/>
                </a:lnTo>
                <a:lnTo>
                  <a:pt x="599928" y="618455"/>
                </a:lnTo>
                <a:lnTo>
                  <a:pt x="592618" y="614641"/>
                </a:lnTo>
                <a:lnTo>
                  <a:pt x="585627" y="610827"/>
                </a:lnTo>
                <a:lnTo>
                  <a:pt x="571961" y="601929"/>
                </a:lnTo>
                <a:lnTo>
                  <a:pt x="559248" y="593030"/>
                </a:lnTo>
                <a:lnTo>
                  <a:pt x="546536" y="583496"/>
                </a:lnTo>
                <a:lnTo>
                  <a:pt x="534142" y="573008"/>
                </a:lnTo>
                <a:lnTo>
                  <a:pt x="522383" y="562202"/>
                </a:lnTo>
                <a:lnTo>
                  <a:pt x="511577" y="550761"/>
                </a:lnTo>
                <a:lnTo>
                  <a:pt x="501407" y="539320"/>
                </a:lnTo>
                <a:lnTo>
                  <a:pt x="491238" y="526926"/>
                </a:lnTo>
                <a:lnTo>
                  <a:pt x="482021" y="513896"/>
                </a:lnTo>
                <a:lnTo>
                  <a:pt x="473440" y="500866"/>
                </a:lnTo>
                <a:lnTo>
                  <a:pt x="465495" y="487200"/>
                </a:lnTo>
                <a:lnTo>
                  <a:pt x="457868" y="473216"/>
                </a:lnTo>
                <a:lnTo>
                  <a:pt x="451512" y="458915"/>
                </a:lnTo>
                <a:lnTo>
                  <a:pt x="445473" y="444614"/>
                </a:lnTo>
                <a:lnTo>
                  <a:pt x="440070" y="429677"/>
                </a:lnTo>
                <a:lnTo>
                  <a:pt x="435621" y="414422"/>
                </a:lnTo>
                <a:lnTo>
                  <a:pt x="431807" y="399167"/>
                </a:lnTo>
                <a:lnTo>
                  <a:pt x="428629" y="383594"/>
                </a:lnTo>
                <a:lnTo>
                  <a:pt x="426405" y="367704"/>
                </a:lnTo>
                <a:lnTo>
                  <a:pt x="424816" y="351496"/>
                </a:lnTo>
                <a:lnTo>
                  <a:pt x="424498" y="343551"/>
                </a:lnTo>
                <a:lnTo>
                  <a:pt x="424180" y="335605"/>
                </a:lnTo>
                <a:lnTo>
                  <a:pt x="423862" y="327342"/>
                </a:lnTo>
                <a:lnTo>
                  <a:pt x="424180" y="319397"/>
                </a:lnTo>
                <a:lnTo>
                  <a:pt x="424498" y="311134"/>
                </a:lnTo>
                <a:lnTo>
                  <a:pt x="424816" y="303189"/>
                </a:lnTo>
                <a:lnTo>
                  <a:pt x="425769" y="294608"/>
                </a:lnTo>
                <a:lnTo>
                  <a:pt x="426405" y="286345"/>
                </a:lnTo>
                <a:lnTo>
                  <a:pt x="427676" y="278082"/>
                </a:lnTo>
                <a:lnTo>
                  <a:pt x="428947" y="269819"/>
                </a:lnTo>
                <a:lnTo>
                  <a:pt x="430854" y="261874"/>
                </a:lnTo>
                <a:lnTo>
                  <a:pt x="432443" y="253611"/>
                </a:lnTo>
                <a:lnTo>
                  <a:pt x="434350" y="245030"/>
                </a:lnTo>
                <a:lnTo>
                  <a:pt x="436892" y="237085"/>
                </a:lnTo>
                <a:lnTo>
                  <a:pt x="439117" y="229140"/>
                </a:lnTo>
                <a:lnTo>
                  <a:pt x="441659" y="221194"/>
                </a:lnTo>
                <a:lnTo>
                  <a:pt x="444520" y="213249"/>
                </a:lnTo>
                <a:lnTo>
                  <a:pt x="447380" y="205622"/>
                </a:lnTo>
                <a:lnTo>
                  <a:pt x="450558" y="197994"/>
                </a:lnTo>
                <a:lnTo>
                  <a:pt x="454054" y="190685"/>
                </a:lnTo>
                <a:lnTo>
                  <a:pt x="457232" y="183375"/>
                </a:lnTo>
                <a:lnTo>
                  <a:pt x="461046" y="176066"/>
                </a:lnTo>
                <a:lnTo>
                  <a:pt x="464859" y="169074"/>
                </a:lnTo>
                <a:lnTo>
                  <a:pt x="468991" y="161764"/>
                </a:lnTo>
                <a:lnTo>
                  <a:pt x="477254" y="148099"/>
                </a:lnTo>
                <a:lnTo>
                  <a:pt x="486470" y="135068"/>
                </a:lnTo>
                <a:lnTo>
                  <a:pt x="496322" y="122356"/>
                </a:lnTo>
                <a:lnTo>
                  <a:pt x="506492" y="109962"/>
                </a:lnTo>
                <a:lnTo>
                  <a:pt x="517298" y="98521"/>
                </a:lnTo>
                <a:lnTo>
                  <a:pt x="528421" y="87397"/>
                </a:lnTo>
                <a:lnTo>
                  <a:pt x="540498" y="77227"/>
                </a:lnTo>
                <a:lnTo>
                  <a:pt x="552892" y="67058"/>
                </a:lnTo>
                <a:lnTo>
                  <a:pt x="565287" y="57841"/>
                </a:lnTo>
                <a:lnTo>
                  <a:pt x="578635" y="49578"/>
                </a:lnTo>
                <a:lnTo>
                  <a:pt x="591983" y="41633"/>
                </a:lnTo>
                <a:lnTo>
                  <a:pt x="605966" y="34006"/>
                </a:lnTo>
                <a:lnTo>
                  <a:pt x="620268" y="27332"/>
                </a:lnTo>
                <a:lnTo>
                  <a:pt x="634887" y="21293"/>
                </a:lnTo>
                <a:lnTo>
                  <a:pt x="649824" y="16208"/>
                </a:lnTo>
                <a:lnTo>
                  <a:pt x="664761" y="11759"/>
                </a:lnTo>
                <a:lnTo>
                  <a:pt x="680651" y="7627"/>
                </a:lnTo>
                <a:lnTo>
                  <a:pt x="696224" y="4767"/>
                </a:lnTo>
                <a:lnTo>
                  <a:pt x="711796" y="2225"/>
                </a:lnTo>
                <a:lnTo>
                  <a:pt x="727687" y="636"/>
                </a:lnTo>
                <a:lnTo>
                  <a:pt x="735632" y="318"/>
                </a:lnTo>
                <a:lnTo>
                  <a:pt x="7438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4822" y="1258315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自从网络出现以来，网络故障就没有停止过。</a:t>
            </a:r>
          </a:p>
        </p:txBody>
      </p:sp>
      <p:sp>
        <p:nvSpPr>
          <p:cNvPr id="3" name="矩形 2"/>
          <p:cNvSpPr/>
          <p:nvPr/>
        </p:nvSpPr>
        <p:spPr>
          <a:xfrm>
            <a:off x="994822" y="22350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为了分析网络故障的原因，一类专业的网络分析软件便产生了。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585732"/>
            <a:ext cx="9144000" cy="163203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94760" y="2082517"/>
            <a:ext cx="7095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抓包工具的原理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抓包工具的原理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3046" y="955139"/>
            <a:ext cx="892366" cy="497711"/>
            <a:chOff x="925417" y="689451"/>
            <a:chExt cx="892366" cy="497711"/>
          </a:xfrm>
        </p:grpSpPr>
        <p:sp>
          <p:nvSpPr>
            <p:cNvPr id="10" name="矩形 9"/>
            <p:cNvSpPr/>
            <p:nvPr/>
          </p:nvSpPr>
          <p:spPr>
            <a:xfrm>
              <a:off x="1122744" y="689451"/>
              <a:ext cx="695039" cy="49771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25417" y="689451"/>
              <a:ext cx="197327" cy="497711"/>
            </a:xfrm>
            <a:prstGeom prst="round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96410" y="1019328"/>
            <a:ext cx="3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sniff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46" y="1632762"/>
            <a:ext cx="3723809" cy="320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923966" y="1452448"/>
            <a:ext cx="3635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无论使用有线还是无线，在同一个通道上的设备都是可以接受到通道上所有的信息。</a:t>
            </a:r>
            <a:endParaRPr lang="en-US" altLang="zh-CN" dirty="0" smtClean="0"/>
          </a:p>
          <a:p>
            <a:r>
              <a:rPr lang="zh-CN" altLang="en-US" dirty="0" smtClean="0"/>
              <a:t>附：</a:t>
            </a:r>
            <a:r>
              <a:rPr lang="en-US" altLang="zh-CN" dirty="0" smtClean="0"/>
              <a:t>802.11</a:t>
            </a:r>
            <a:r>
              <a:rPr lang="zh-CN" altLang="en-US" dirty="0" smtClean="0"/>
              <a:t>的主要定义物理层和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相关内容可以参考：无线技术大讲坛 </a:t>
            </a:r>
            <a:r>
              <a:rPr lang="en-US" altLang="zh-CN" dirty="0"/>
              <a:t>https://zhuanlan.zhihu.com/dot11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585732"/>
            <a:ext cx="9144000" cy="163203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94760" y="2082517"/>
            <a:ext cx="7095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抓包工具的使用特点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22744" y="689451"/>
            <a:ext cx="2974694" cy="497711"/>
          </a:xfrm>
          <a:prstGeom prst="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抓包工具的使用特点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67159" y="689451"/>
            <a:ext cx="555585" cy="49771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5035" y="747324"/>
            <a:ext cx="49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2744" y="770474"/>
            <a:ext cx="3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抓包的工具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59" y="1585980"/>
            <a:ext cx="1394991" cy="17514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803" y="1585980"/>
            <a:ext cx="1475974" cy="17514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478" y="1585980"/>
            <a:ext cx="1705997" cy="1751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22744" y="689451"/>
            <a:ext cx="555585" cy="497711"/>
          </a:xfrm>
          <a:prstGeom prst="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抓包工具的使用特点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67159" y="689451"/>
            <a:ext cx="555585" cy="49771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5035" y="747324"/>
            <a:ext cx="49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2744" y="770474"/>
            <a:ext cx="77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9" y="1515835"/>
            <a:ext cx="5682195" cy="30942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91300" y="1515835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在①区选择需要监听的通道。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点击②区的</a:t>
            </a:r>
            <a:r>
              <a:rPr lang="en-US" altLang="zh-CN" dirty="0" smtClean="0"/>
              <a:t>New Capture </a:t>
            </a:r>
            <a:r>
              <a:rPr lang="zh-CN" altLang="en-US" dirty="0" smtClean="0"/>
              <a:t>建立新的监听界面。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2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22744" y="689451"/>
            <a:ext cx="555585" cy="497711"/>
          </a:xfrm>
          <a:prstGeom prst="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抓包工具的使用特点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67159" y="689451"/>
            <a:ext cx="555585" cy="49771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5035" y="747324"/>
            <a:ext cx="49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2744" y="770474"/>
            <a:ext cx="77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NM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9" y="1425072"/>
            <a:ext cx="5551516" cy="30231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6050" y="1425072"/>
            <a:ext cx="2238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区域①：抓包控制台</a:t>
            </a:r>
            <a:endParaRPr lang="en-US" altLang="zh-CN" dirty="0" smtClean="0"/>
          </a:p>
          <a:p>
            <a:r>
              <a:rPr lang="zh-CN" altLang="en-US" dirty="0" smtClean="0"/>
              <a:t>区域②：网络交流台</a:t>
            </a:r>
            <a:endParaRPr lang="en-US" altLang="zh-CN" dirty="0" smtClean="0"/>
          </a:p>
          <a:p>
            <a:r>
              <a:rPr lang="zh-CN" altLang="en-US" dirty="0" smtClean="0"/>
              <a:t>区域③：具体包的内容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47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7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0135701"/>
  <p:tag name="MH_LIBRARY" val="CONTENTS"/>
  <p:tag name="MH_TYPE" val="OTHERS"/>
  <p:tag name="ID" val="5535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0135701"/>
  <p:tag name="MH_LIBRARY" val="CONTENTS"/>
  <p:tag name="MH_TYPE" val="OTHERS"/>
  <p:tag name="ID" val="5535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0135701"/>
  <p:tag name="MH_LIBRARY" val="CONTENTS"/>
  <p:tag name="MH_AUTOCOLOR" val="TRUE"/>
  <p:tag name="MH_TYPE" val="CONTENTS"/>
  <p:tag name="ID" val="5535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0135701"/>
  <p:tag name="MH_LIBRARY" val="CONTENTS"/>
  <p:tag name="MH_TYPE" val="NUMBER"/>
  <p:tag name="ID" val="553526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0135701"/>
  <p:tag name="MH_LIBRARY" val="CONTENTS"/>
  <p:tag name="MH_TYPE" val="OTHERS"/>
  <p:tag name="ID" val="5535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0135701"/>
  <p:tag name="MH_LIBRARY" val="CONTENTS"/>
  <p:tag name="MH_TYPE" val="NUMBER"/>
  <p:tag name="ID" val="553526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0135701"/>
  <p:tag name="MH_LIBRARY" val="CONTENTS"/>
  <p:tag name="MH_TYPE" val="OTHERS"/>
  <p:tag name="ID" val="55352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0135701"/>
  <p:tag name="MH_LIBRARY" val="CONTENTS"/>
  <p:tag name="MH_TYPE" val="NUMBER"/>
  <p:tag name="ID" val="553526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0135701"/>
  <p:tag name="MH_LIBRARY" val="CONTENTS"/>
  <p:tag name="MH_TYPE" val="OTHERS"/>
  <p:tag name="ID" val="5535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0135701"/>
  <p:tag name="MH_LIBRARY" val="CONTENTS"/>
  <p:tag name="MH_TYPE" val="NUMBER"/>
  <p:tag name="ID" val="553526"/>
  <p:tag name="MH_ORDER" val="4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641</Words>
  <Application>Microsoft Office PowerPoint</Application>
  <PresentationFormat>全屏显示(16:9)</PresentationFormat>
  <Paragraphs>100</Paragraphs>
  <Slides>21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Wingdings</vt:lpstr>
      <vt:lpstr>Office 主题</vt:lpstr>
      <vt:lpstr>自定义设计</vt:lpstr>
      <vt:lpstr>1_自定义设计</vt:lpstr>
      <vt:lpstr>程序包</vt:lpstr>
      <vt:lpstr>PowerPoint 演示文稿</vt:lpstr>
      <vt:lpstr>PowerPoint 演示文稿</vt:lpstr>
      <vt:lpstr>抓包工具的诞生</vt:lpstr>
      <vt:lpstr>PowerPoint 演示文稿</vt:lpstr>
      <vt:lpstr>抓包工具的原理</vt:lpstr>
      <vt:lpstr>PowerPoint 演示文稿</vt:lpstr>
      <vt:lpstr>抓包工具的使用特点</vt:lpstr>
      <vt:lpstr>抓包工具的使用特点</vt:lpstr>
      <vt:lpstr>抓包工具的使用特点</vt:lpstr>
      <vt:lpstr>抓包工具的使用特点</vt:lpstr>
      <vt:lpstr>抓包工具的使用特点</vt:lpstr>
      <vt:lpstr>抓包工具的使用特点</vt:lpstr>
      <vt:lpstr>抓包工具的使用特点</vt:lpstr>
      <vt:lpstr>抓包工具的使用特点</vt:lpstr>
      <vt:lpstr>抓包工具的使用特点</vt:lpstr>
      <vt:lpstr>抓包工具的使用特点</vt:lpstr>
      <vt:lpstr>抓包工具的使用特点</vt:lpstr>
      <vt:lpstr>PowerPoint 演示文稿</vt:lpstr>
      <vt:lpstr>抓包分析</vt:lpstr>
      <vt:lpstr>抓包分析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Cai</dc:creator>
  <cp:lastModifiedBy>王军</cp:lastModifiedBy>
  <cp:revision>114</cp:revision>
  <dcterms:created xsi:type="dcterms:W3CDTF">2016-03-07T14:13:59Z</dcterms:created>
  <dcterms:modified xsi:type="dcterms:W3CDTF">2017-10-18T10:23:30Z</dcterms:modified>
</cp:coreProperties>
</file>