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261" r:id="rId5"/>
    <p:sldId id="260" r:id="rId6"/>
    <p:sldId id="289" r:id="rId7"/>
    <p:sldId id="267" r:id="rId8"/>
    <p:sldId id="270" r:id="rId9"/>
    <p:sldId id="262" r:id="rId10"/>
    <p:sldId id="269" r:id="rId11"/>
    <p:sldId id="271" r:id="rId12"/>
    <p:sldId id="268" r:id="rId13"/>
    <p:sldId id="274" r:id="rId14"/>
    <p:sldId id="272" r:id="rId15"/>
    <p:sldId id="273" r:id="rId16"/>
    <p:sldId id="290" r:id="rId17"/>
    <p:sldId id="266" r:id="rId18"/>
    <p:sldId id="291" r:id="rId19"/>
    <p:sldId id="263" r:id="rId20"/>
    <p:sldId id="264" r:id="rId21"/>
    <p:sldId id="292" r:id="rId22"/>
    <p:sldId id="277" r:id="rId23"/>
    <p:sldId id="275" r:id="rId24"/>
    <p:sldId id="265" r:id="rId25"/>
    <p:sldId id="293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94" r:id="rId36"/>
    <p:sldId id="278" r:id="rId37"/>
    <p:sldId id="286" r:id="rId38"/>
    <p:sldId id="258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495E8-3ED3-494E-9FDC-19425D61318F}" type="datetimeFigureOut">
              <a:rPr lang="zh-CN" altLang="en-US" smtClean="0"/>
              <a:pPr/>
              <a:t>2017-6-12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DB18-880B-4B67-B231-4A76441BC8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DB18-880B-4B67-B231-4A76441BC8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8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1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5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1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30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699542"/>
            <a:ext cx="3384376" cy="43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96136" y="195486"/>
            <a:ext cx="3178696" cy="43609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7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1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1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41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589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54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3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979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88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960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30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28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160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474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870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00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282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9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147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571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477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194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510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08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9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7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2017-6-12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6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23" y="-35464"/>
            <a:ext cx="9241692" cy="52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0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93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9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847853" y="1639888"/>
            <a:ext cx="5616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计算机网络</a:t>
            </a:r>
            <a:r>
              <a:rPr lang="zh-CN" altLang="en-US" sz="4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初步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4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581525" y="2778125"/>
            <a:ext cx="39512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孙思远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67400" y="4362979"/>
            <a:ext cx="2520950" cy="423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defRPr/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日期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2017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8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90937" y="1060628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参数是怎么自动配置到我的电脑上的呢？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028" y="1614349"/>
            <a:ext cx="397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网络协议的发明者为了上网容易，发明了一个自动化配置工具，这个工具名字叫动态自动配置协议</a:t>
            </a:r>
            <a:r>
              <a:rPr lang="en-US" altLang="zh-CN" dirty="0" smtClean="0"/>
              <a:t>(DHCP)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 flipH="1">
            <a:off x="6853464" y="1060628"/>
            <a:ext cx="1387022" cy="3065058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814678"/>
            <a:ext cx="3820886" cy="18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1" y="1682188"/>
            <a:ext cx="4047494" cy="3151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29" y="1936484"/>
            <a:ext cx="4481771" cy="19876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8442" y="1230086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上网配置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96136" y="1230086"/>
            <a:ext cx="158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局域网设置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99784" y="860754"/>
            <a:ext cx="46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我们可以在路由器配置上</a:t>
            </a:r>
            <a:r>
              <a:rPr lang="zh-CN" altLang="en-US" dirty="0"/>
              <a:t>发现</a:t>
            </a:r>
            <a:r>
              <a:rPr lang="zh-CN" altLang="en-US" dirty="0" smtClean="0"/>
              <a:t>他们</a:t>
            </a:r>
            <a:r>
              <a:rPr lang="en-US" altLang="zh-CN" dirty="0" smtClean="0"/>
              <a:t>(DHCP)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4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599995" y="1449090"/>
            <a:ext cx="743004" cy="813442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19" y="2246603"/>
            <a:ext cx="1022211" cy="642016"/>
          </a:xfrm>
          <a:prstGeom prst="rect">
            <a:avLst/>
          </a:prstGeom>
        </p:spPr>
      </p:pic>
      <p:sp>
        <p:nvSpPr>
          <p:cNvPr id="12" name="KSO_Shape"/>
          <p:cNvSpPr/>
          <p:nvPr/>
        </p:nvSpPr>
        <p:spPr>
          <a:xfrm rot="16200000">
            <a:off x="6118416" y="1076265"/>
            <a:ext cx="695398" cy="2982691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88435" y="507812"/>
                </a:ln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 rot="5400000">
            <a:off x="2510581" y="362665"/>
            <a:ext cx="677635" cy="2850484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88435" y="507812"/>
                </a:ln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2113" y="1449089"/>
            <a:ext cx="21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广播一个发现服务的报文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16286" y="2301636"/>
            <a:ext cx="214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发送一个空闲</a:t>
            </a:r>
            <a:r>
              <a:rPr lang="en-US" altLang="zh-CN" dirty="0" smtClean="0">
                <a:solidFill>
                  <a:schemeClr val="bg1"/>
                </a:solidFill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</a:rPr>
              <a:t>地址等配套信息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43537" y="3081947"/>
            <a:ext cx="743004" cy="813442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 rot="5400000">
            <a:off x="2431276" y="2118370"/>
            <a:ext cx="923329" cy="2850484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88435" y="507812"/>
                </a:ln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35655" y="3081946"/>
            <a:ext cx="21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接收</a:t>
            </a:r>
            <a:r>
              <a:rPr lang="en-US" altLang="zh-CN" dirty="0" smtClean="0">
                <a:solidFill>
                  <a:schemeClr val="bg1"/>
                </a:solidFill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</a:rPr>
              <a:t>地址分配方案，请求</a:t>
            </a:r>
            <a:r>
              <a:rPr lang="en-US" altLang="zh-CN" dirty="0" smtClean="0">
                <a:solidFill>
                  <a:schemeClr val="bg1"/>
                </a:solidFill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</a:rPr>
              <a:t>地址分配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387" y="3868580"/>
            <a:ext cx="1022211" cy="642016"/>
          </a:xfrm>
          <a:prstGeom prst="rect">
            <a:avLst/>
          </a:prstGeom>
        </p:spPr>
      </p:pic>
      <p:sp>
        <p:nvSpPr>
          <p:cNvPr id="20" name="KSO_Shape"/>
          <p:cNvSpPr/>
          <p:nvPr/>
        </p:nvSpPr>
        <p:spPr>
          <a:xfrm rot="16200000">
            <a:off x="6140184" y="2698242"/>
            <a:ext cx="695398" cy="2982691"/>
          </a:xfrm>
          <a:custGeom>
            <a:avLst/>
            <a:gdLst>
              <a:gd name="connsiteX0" fmla="*/ 72009 w 648072"/>
              <a:gd name="connsiteY0" fmla="*/ 0 h 533882"/>
              <a:gd name="connsiteX1" fmla="*/ 576063 w 648072"/>
              <a:gd name="connsiteY1" fmla="*/ 0 h 533882"/>
              <a:gd name="connsiteX2" fmla="*/ 648072 w 648072"/>
              <a:gd name="connsiteY2" fmla="*/ 72009 h 533882"/>
              <a:gd name="connsiteX3" fmla="*/ 648072 w 648072"/>
              <a:gd name="connsiteY3" fmla="*/ 360039 h 533882"/>
              <a:gd name="connsiteX4" fmla="*/ 576063 w 648072"/>
              <a:gd name="connsiteY4" fmla="*/ 432048 h 533882"/>
              <a:gd name="connsiteX5" fmla="*/ 409631 w 648072"/>
              <a:gd name="connsiteY5" fmla="*/ 432048 h 533882"/>
              <a:gd name="connsiteX6" fmla="*/ 375139 w 648072"/>
              <a:gd name="connsiteY6" fmla="*/ 487241 h 533882"/>
              <a:gd name="connsiteX7" fmla="*/ 356926 w 648072"/>
              <a:gd name="connsiteY7" fmla="*/ 514555 h 533882"/>
              <a:gd name="connsiteX8" fmla="*/ 325813 w 648072"/>
              <a:gd name="connsiteY8" fmla="*/ 533882 h 533882"/>
              <a:gd name="connsiteX9" fmla="*/ 324928 w 648072"/>
              <a:gd name="connsiteY9" fmla="*/ 533755 h 533882"/>
              <a:gd name="connsiteX10" fmla="*/ 292931 w 648072"/>
              <a:gd name="connsiteY10" fmla="*/ 514555 h 533882"/>
              <a:gd name="connsiteX11" fmla="*/ 288435 w 648072"/>
              <a:gd name="connsiteY11" fmla="*/ 507812 h 533882"/>
              <a:gd name="connsiteX12" fmla="*/ 241087 w 648072"/>
              <a:gd name="connsiteY12" fmla="*/ 432048 h 533882"/>
              <a:gd name="connsiteX13" fmla="*/ 72009 w 648072"/>
              <a:gd name="connsiteY13" fmla="*/ 432048 h 533882"/>
              <a:gd name="connsiteX14" fmla="*/ 0 w 648072"/>
              <a:gd name="connsiteY14" fmla="*/ 360039 h 533882"/>
              <a:gd name="connsiteX15" fmla="*/ 0 w 648072"/>
              <a:gd name="connsiteY15" fmla="*/ 72009 h 533882"/>
              <a:gd name="connsiteX16" fmla="*/ 72009 w 648072"/>
              <a:gd name="connsiteY16" fmla="*/ 0 h 5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072" h="533882">
                <a:moveTo>
                  <a:pt x="72009" y="0"/>
                </a:moveTo>
                <a:lnTo>
                  <a:pt x="576063" y="0"/>
                </a:lnTo>
                <a:cubicBezTo>
                  <a:pt x="615832" y="0"/>
                  <a:pt x="648072" y="32240"/>
                  <a:pt x="648072" y="72009"/>
                </a:cubicBezTo>
                <a:lnTo>
                  <a:pt x="648072" y="360039"/>
                </a:lnTo>
                <a:cubicBezTo>
                  <a:pt x="648072" y="399808"/>
                  <a:pt x="615832" y="432048"/>
                  <a:pt x="576063" y="432048"/>
                </a:cubicBezTo>
                <a:lnTo>
                  <a:pt x="409631" y="432048"/>
                </a:lnTo>
                <a:lnTo>
                  <a:pt x="375139" y="487241"/>
                </a:lnTo>
                <a:lnTo>
                  <a:pt x="356926" y="514555"/>
                </a:lnTo>
                <a:cubicBezTo>
                  <a:pt x="348334" y="527440"/>
                  <a:pt x="337074" y="533882"/>
                  <a:pt x="325813" y="533882"/>
                </a:cubicBezTo>
                <a:cubicBezTo>
                  <a:pt x="325518" y="533882"/>
                  <a:pt x="325222" y="533877"/>
                  <a:pt x="324928" y="533755"/>
                </a:cubicBezTo>
                <a:cubicBezTo>
                  <a:pt x="313376" y="534216"/>
                  <a:pt x="301747" y="527778"/>
                  <a:pt x="292931" y="514555"/>
                </a:cubicBezTo>
                <a:lnTo>
                  <a:pt x="288435" y="507812"/>
                </a:lnTo>
                <a:lnTo>
                  <a:pt x="241087" y="432048"/>
                </a:lnTo>
                <a:lnTo>
                  <a:pt x="72009" y="432048"/>
                </a:lnTo>
                <a:cubicBezTo>
                  <a:pt x="32240" y="432048"/>
                  <a:pt x="0" y="399808"/>
                  <a:pt x="0" y="360039"/>
                </a:cubicBezTo>
                <a:lnTo>
                  <a:pt x="0" y="72009"/>
                </a:lnTo>
                <a:cubicBezTo>
                  <a:pt x="0" y="32240"/>
                  <a:pt x="32240" y="0"/>
                  <a:pt x="72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38054" y="3923613"/>
            <a:ext cx="21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确认请求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2598" y="786812"/>
            <a:ext cx="54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设备和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服务器（路由器）聊天记录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sp>
        <p:nvSpPr>
          <p:cNvPr id="5" name="KSO_Shape"/>
          <p:cNvSpPr>
            <a:spLocks noChangeArrowheads="1"/>
          </p:cNvSpPr>
          <p:nvPr/>
        </p:nvSpPr>
        <p:spPr bwMode="auto">
          <a:xfrm>
            <a:off x="1093903" y="1405233"/>
            <a:ext cx="1311840" cy="1131137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6657" y="9276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小明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49822" y="2711030"/>
            <a:ext cx="0" cy="96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4114" y="2939143"/>
            <a:ext cx="72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DHCP</a:t>
            </a: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9488" y="3920607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10.1.1.2</a:t>
            </a:r>
          </a:p>
          <a:p>
            <a:r>
              <a:rPr lang="zh-CN" altLang="en-US" dirty="0"/>
              <a:t>掩码：    </a:t>
            </a:r>
            <a:r>
              <a:rPr lang="en-US" altLang="zh-CN" dirty="0"/>
              <a:t>255.255.255.000</a:t>
            </a:r>
          </a:p>
        </p:txBody>
      </p:sp>
      <p:sp>
        <p:nvSpPr>
          <p:cNvPr id="13" name="KSO_Shape"/>
          <p:cNvSpPr>
            <a:spLocks noChangeArrowheads="1"/>
          </p:cNvSpPr>
          <p:nvPr/>
        </p:nvSpPr>
        <p:spPr bwMode="auto">
          <a:xfrm>
            <a:off x="3891529" y="1405229"/>
            <a:ext cx="1311840" cy="1131137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4283" y="9276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小美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47448" y="2711026"/>
            <a:ext cx="0" cy="96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91740" y="2939139"/>
            <a:ext cx="72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DHCP</a:t>
            </a:r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37114" y="3920603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 smtClean="0"/>
              <a:t>10.1.1.3</a:t>
            </a:r>
            <a:endParaRPr lang="en-US" altLang="zh-CN" dirty="0"/>
          </a:p>
          <a:p>
            <a:r>
              <a:rPr lang="zh-CN" altLang="en-US" dirty="0"/>
              <a:t>掩码：    </a:t>
            </a:r>
            <a:r>
              <a:rPr lang="en-US" altLang="zh-CN" dirty="0"/>
              <a:t>255.255.255.000</a:t>
            </a:r>
          </a:p>
        </p:txBody>
      </p:sp>
      <p:sp>
        <p:nvSpPr>
          <p:cNvPr id="18" name="KSO_Shape"/>
          <p:cNvSpPr>
            <a:spLocks noChangeArrowheads="1"/>
          </p:cNvSpPr>
          <p:nvPr/>
        </p:nvSpPr>
        <p:spPr bwMode="auto">
          <a:xfrm>
            <a:off x="6547641" y="1416115"/>
            <a:ext cx="1311840" cy="1131137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80395" y="9385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小丽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203560" y="2721912"/>
            <a:ext cx="0" cy="96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47852" y="2950025"/>
            <a:ext cx="72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DHCP</a:t>
            </a:r>
          </a:p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93226" y="393148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 smtClean="0"/>
              <a:t>10.1.2.2</a:t>
            </a:r>
            <a:endParaRPr lang="en-US" altLang="zh-CN" dirty="0"/>
          </a:p>
          <a:p>
            <a:r>
              <a:rPr lang="zh-CN" altLang="en-US" dirty="0"/>
              <a:t>掩码：    </a:t>
            </a:r>
            <a:r>
              <a:rPr lang="en-US" altLang="zh-CN" dirty="0"/>
              <a:t>255.255.255.000</a:t>
            </a:r>
          </a:p>
        </p:txBody>
      </p:sp>
    </p:spTree>
    <p:extLst>
      <p:ext uri="{BB962C8B-B14F-4D97-AF65-F5344CB8AC3E}">
        <p14:creationId xmlns:p14="http://schemas.microsoft.com/office/powerpoint/2010/main" val="32320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8" y="146278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如何判断是否在同一网络</a:t>
            </a: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如何</a:t>
            </a:r>
            <a:r>
              <a:rPr kumimoji="1" lang="zh-CN" altLang="en-US" sz="2000" b="1" dirty="0" smtClean="0"/>
              <a:t>判断是否在同一网络</a:t>
            </a:r>
            <a:endParaRPr kumimoji="1"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534885" y="8525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小明：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10.1.1.2</a:t>
            </a:r>
          </a:p>
          <a:p>
            <a:r>
              <a:rPr lang="zh-CN" altLang="en-US" dirty="0"/>
              <a:t>掩码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255.255.255.000</a:t>
            </a:r>
            <a:endParaRPr lang="en-US" altLang="zh-CN" dirty="0"/>
          </a:p>
        </p:txBody>
      </p:sp>
      <p:sp>
        <p:nvSpPr>
          <p:cNvPr id="5" name="KSO_Shape"/>
          <p:cNvSpPr>
            <a:spLocks noChangeArrowheads="1"/>
          </p:cNvSpPr>
          <p:nvPr/>
        </p:nvSpPr>
        <p:spPr bwMode="auto">
          <a:xfrm>
            <a:off x="571389" y="89088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1085" y="19272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小</a:t>
            </a:r>
            <a:r>
              <a:rPr lang="zh-CN" altLang="en-US" dirty="0"/>
              <a:t>美：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10.1.1.3</a:t>
            </a:r>
          </a:p>
          <a:p>
            <a:r>
              <a:rPr lang="zh-CN" altLang="en-US" dirty="0"/>
              <a:t>掩码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255.255.255.000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611085" y="29429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小丽：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10.1.2.2</a:t>
            </a:r>
          </a:p>
          <a:p>
            <a:r>
              <a:rPr lang="zh-CN" altLang="en-US" dirty="0"/>
              <a:t>掩码：    </a:t>
            </a:r>
            <a:r>
              <a:rPr lang="en-US" altLang="zh-CN" dirty="0" smtClean="0"/>
              <a:t>255.255.255.000</a:t>
            </a:r>
            <a:endParaRPr lang="en-US" altLang="zh-CN" dirty="0"/>
          </a:p>
        </p:txBody>
      </p:sp>
      <p:sp>
        <p:nvSpPr>
          <p:cNvPr id="8" name="KSO_Shape"/>
          <p:cNvSpPr>
            <a:spLocks noChangeArrowheads="1"/>
          </p:cNvSpPr>
          <p:nvPr/>
        </p:nvSpPr>
        <p:spPr bwMode="auto">
          <a:xfrm>
            <a:off x="571389" y="2096304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KSO_Shape"/>
          <p:cNvSpPr>
            <a:spLocks noChangeArrowheads="1"/>
          </p:cNvSpPr>
          <p:nvPr/>
        </p:nvSpPr>
        <p:spPr bwMode="auto">
          <a:xfrm>
            <a:off x="571389" y="3111570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4435" y="1064210"/>
            <a:ext cx="25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IP</a:t>
            </a:r>
            <a:r>
              <a:rPr lang="en-US" altLang="zh-CN" dirty="0" smtClean="0"/>
              <a:t>=</a:t>
            </a:r>
            <a:r>
              <a:rPr lang="zh-CN" altLang="en-US" b="1" dirty="0" smtClean="0"/>
              <a:t>网段号</a:t>
            </a:r>
            <a:r>
              <a:rPr lang="en-US" altLang="zh-CN" dirty="0" smtClean="0"/>
              <a:t>+</a:t>
            </a:r>
            <a:r>
              <a:rPr lang="zh-CN" altLang="en-US" b="1" dirty="0" smtClean="0"/>
              <a:t>主机号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281060" y="150222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相同网段号的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地址就处于同一网络。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网段号</a:t>
            </a:r>
            <a:r>
              <a:rPr lang="en-US" altLang="zh-CN" dirty="0" smtClean="0"/>
              <a:t>=IP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掩码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49486" y="762572"/>
            <a:ext cx="2057399" cy="2829053"/>
            <a:chOff x="4049486" y="762572"/>
            <a:chExt cx="2057399" cy="2829053"/>
          </a:xfrm>
        </p:grpSpPr>
        <p:sp>
          <p:nvSpPr>
            <p:cNvPr id="15" name="右箭头 14"/>
            <p:cNvSpPr/>
            <p:nvPr/>
          </p:nvSpPr>
          <p:spPr>
            <a:xfrm>
              <a:off x="4049486" y="1194838"/>
              <a:ext cx="653143" cy="23870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00600" y="1186152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10.1.1</a:t>
              </a:r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49486" y="2306207"/>
              <a:ext cx="653143" cy="23870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89714" y="2240893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10.1.1</a:t>
              </a:r>
              <a:endParaRPr lang="zh-CN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049486" y="3230979"/>
              <a:ext cx="653143" cy="23870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00600" y="3222293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10.1.2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89714" y="762572"/>
              <a:ext cx="99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网络号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4789714" y="1131904"/>
              <a:ext cx="995536" cy="1618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6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8" y="146278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同网络局域网的传输</a:t>
            </a: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1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47504" y="195486"/>
            <a:ext cx="3627328" cy="436090"/>
          </a:xfrm>
        </p:spPr>
        <p:txBody>
          <a:bodyPr/>
          <a:lstStyle/>
          <a:p>
            <a:pPr algn="r"/>
            <a:r>
              <a:rPr kumimoji="1" lang="zh-CN" altLang="en-US" sz="2000" b="1" dirty="0"/>
              <a:t>同网络局域网的</a:t>
            </a:r>
            <a:r>
              <a:rPr kumimoji="1" lang="zh-CN" altLang="en-US" sz="2000" b="1" dirty="0" smtClean="0"/>
              <a:t>传输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680" y="821803"/>
            <a:ext cx="4301561" cy="344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47504" y="631576"/>
            <a:ext cx="2754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10.1.1.2</a:t>
            </a:r>
          </a:p>
          <a:p>
            <a:r>
              <a:rPr lang="zh-CN" altLang="en-US" dirty="0" smtClean="0"/>
              <a:t>掩码：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小美：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10.1.1.3</a:t>
            </a:r>
          </a:p>
          <a:p>
            <a:r>
              <a:rPr lang="zh-CN" altLang="en-US" dirty="0" smtClean="0"/>
              <a:t>掩码：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小丽：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10.1.2.2</a:t>
            </a:r>
          </a:p>
          <a:p>
            <a:r>
              <a:rPr lang="zh-CN" altLang="en-US" dirty="0"/>
              <a:t>掩码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24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 smtClean="0"/>
              <a:t>同网络局域网的传输</a:t>
            </a: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2138932" y="79487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34" y="914397"/>
            <a:ext cx="151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978" y="902822"/>
            <a:ext cx="11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159" y="127215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10.1.1.2</a:t>
            </a:r>
          </a:p>
        </p:txBody>
      </p:sp>
      <p:sp>
        <p:nvSpPr>
          <p:cNvPr id="9" name="矩形 8"/>
          <p:cNvSpPr/>
          <p:nvPr/>
        </p:nvSpPr>
        <p:spPr>
          <a:xfrm>
            <a:off x="7045978" y="127215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10.1.1.3</a:t>
            </a:r>
          </a:p>
        </p:txBody>
      </p:sp>
      <p:sp>
        <p:nvSpPr>
          <p:cNvPr id="10" name="KSO_Shape"/>
          <p:cNvSpPr>
            <a:spLocks noChangeArrowheads="1"/>
          </p:cNvSpPr>
          <p:nvPr/>
        </p:nvSpPr>
        <p:spPr bwMode="auto">
          <a:xfrm>
            <a:off x="6103719" y="79487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43437" y="1898248"/>
            <a:ext cx="1955679" cy="646331"/>
            <a:chOff x="743437" y="1898248"/>
            <a:chExt cx="1955679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1455059" y="1898248"/>
              <a:ext cx="12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编辑要发送的内容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43437" y="1951215"/>
              <a:ext cx="495949" cy="495949"/>
              <a:chOff x="700914" y="1951215"/>
              <a:chExt cx="495949" cy="495949"/>
            </a:xfrm>
          </p:grpSpPr>
          <p:sp>
            <p:nvSpPr>
              <p:cNvPr id="19" name="KSO_Shape"/>
              <p:cNvSpPr/>
              <p:nvPr/>
            </p:nvSpPr>
            <p:spPr>
              <a:xfrm>
                <a:off x="700914" y="1951215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05100" y="2020509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743437" y="2696979"/>
            <a:ext cx="1955679" cy="646331"/>
            <a:chOff x="743437" y="2696979"/>
            <a:chExt cx="1955679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455059" y="2696979"/>
              <a:ext cx="12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选择可靠连接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3437" y="2784094"/>
              <a:ext cx="495949" cy="495949"/>
              <a:chOff x="736351" y="2784094"/>
              <a:chExt cx="495949" cy="495949"/>
            </a:xfrm>
          </p:grpSpPr>
          <p:sp>
            <p:nvSpPr>
              <p:cNvPr id="21" name="KSO_Shape"/>
              <p:cNvSpPr/>
              <p:nvPr/>
            </p:nvSpPr>
            <p:spPr>
              <a:xfrm>
                <a:off x="736351" y="2784094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40537" y="2853388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743437" y="3514846"/>
            <a:ext cx="2775940" cy="646331"/>
            <a:chOff x="743437" y="3514846"/>
            <a:chExt cx="2775940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455059" y="3514846"/>
              <a:ext cx="2064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IP</a:t>
              </a:r>
              <a:r>
                <a:rPr lang="zh-CN" altLang="en-US" dirty="0" smtClean="0"/>
                <a:t>路由决策选择，选择直接传送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3437" y="3616979"/>
              <a:ext cx="495949" cy="495949"/>
              <a:chOff x="782421" y="3616979"/>
              <a:chExt cx="495949" cy="495949"/>
            </a:xfrm>
          </p:grpSpPr>
          <p:sp>
            <p:nvSpPr>
              <p:cNvPr id="23" name="KSO_Shape"/>
              <p:cNvSpPr/>
              <p:nvPr/>
            </p:nvSpPr>
            <p:spPr>
              <a:xfrm>
                <a:off x="782421" y="3616979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86607" y="3686273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743437" y="4323145"/>
            <a:ext cx="2523336" cy="646331"/>
            <a:chOff x="743437" y="4323145"/>
            <a:chExt cx="2523336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1455059" y="4323145"/>
              <a:ext cx="181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建立连接并发送内容</a:t>
              </a:r>
              <a:endParaRPr lang="zh-CN" altLang="en-US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43437" y="4386063"/>
              <a:ext cx="495949" cy="495949"/>
              <a:chOff x="743437" y="4386063"/>
              <a:chExt cx="495949" cy="495949"/>
            </a:xfrm>
          </p:grpSpPr>
          <p:sp>
            <p:nvSpPr>
              <p:cNvPr id="25" name="KSO_Shape"/>
              <p:cNvSpPr/>
              <p:nvPr/>
            </p:nvSpPr>
            <p:spPr>
              <a:xfrm>
                <a:off x="743437" y="4386063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7623" y="4455357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31" name="KSO_Shape"/>
          <p:cNvSpPr/>
          <p:nvPr/>
        </p:nvSpPr>
        <p:spPr>
          <a:xfrm rot="5400000">
            <a:off x="2297588" y="3186979"/>
            <a:ext cx="2529209" cy="19627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KSO_Shape"/>
          <p:cNvSpPr/>
          <p:nvPr/>
        </p:nvSpPr>
        <p:spPr>
          <a:xfrm rot="16200000">
            <a:off x="4133203" y="3178397"/>
            <a:ext cx="2529209" cy="19627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288983" y="4267580"/>
            <a:ext cx="2609413" cy="646331"/>
            <a:chOff x="6288983" y="4267580"/>
            <a:chExt cx="2609413" cy="646331"/>
          </a:xfrm>
        </p:grpSpPr>
        <p:sp>
          <p:nvSpPr>
            <p:cNvPr id="33" name="TextBox 17"/>
            <p:cNvSpPr txBox="1"/>
            <p:nvPr/>
          </p:nvSpPr>
          <p:spPr>
            <a:xfrm>
              <a:off x="6288983" y="4267580"/>
              <a:ext cx="181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从以太网获得数据</a:t>
              </a:r>
              <a:endParaRPr lang="zh-CN" altLang="en-US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8402447" y="4347069"/>
              <a:ext cx="495949" cy="495949"/>
              <a:chOff x="8402447" y="4347069"/>
              <a:chExt cx="495949" cy="495949"/>
            </a:xfrm>
          </p:grpSpPr>
          <p:sp>
            <p:nvSpPr>
              <p:cNvPr id="39" name="KSO_Shape"/>
              <p:cNvSpPr/>
              <p:nvPr/>
            </p:nvSpPr>
            <p:spPr>
              <a:xfrm>
                <a:off x="8402447" y="4347069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506633" y="4416363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6288983" y="3575082"/>
            <a:ext cx="2581059" cy="646331"/>
            <a:chOff x="6288983" y="3575082"/>
            <a:chExt cx="2581059" cy="646331"/>
          </a:xfrm>
        </p:grpSpPr>
        <p:sp>
          <p:nvSpPr>
            <p:cNvPr id="34" name="TextBox 17"/>
            <p:cNvSpPr txBox="1"/>
            <p:nvPr/>
          </p:nvSpPr>
          <p:spPr>
            <a:xfrm>
              <a:off x="6288983" y="3575082"/>
              <a:ext cx="181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判断是否为自己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374093" y="3627607"/>
              <a:ext cx="495949" cy="495949"/>
              <a:chOff x="8374093" y="3627607"/>
              <a:chExt cx="495949" cy="495949"/>
            </a:xfrm>
          </p:grpSpPr>
          <p:sp>
            <p:nvSpPr>
              <p:cNvPr id="41" name="KSO_Shape"/>
              <p:cNvSpPr/>
              <p:nvPr/>
            </p:nvSpPr>
            <p:spPr>
              <a:xfrm>
                <a:off x="8374093" y="3627607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478279" y="3696901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723599" y="2696979"/>
            <a:ext cx="2107454" cy="536992"/>
            <a:chOff x="6723599" y="2696979"/>
            <a:chExt cx="2107454" cy="536992"/>
          </a:xfrm>
        </p:grpSpPr>
        <p:sp>
          <p:nvSpPr>
            <p:cNvPr id="38" name="TextBox 15"/>
            <p:cNvSpPr txBox="1"/>
            <p:nvPr/>
          </p:nvSpPr>
          <p:spPr>
            <a:xfrm>
              <a:off x="6723599" y="2696979"/>
              <a:ext cx="137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收</a:t>
              </a:r>
              <a:r>
                <a:rPr lang="zh-CN" altLang="en-US" dirty="0" smtClean="0"/>
                <a:t>包确认</a:t>
              </a:r>
              <a:endParaRPr lang="zh-CN" alt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8335104" y="2738022"/>
              <a:ext cx="495949" cy="495949"/>
              <a:chOff x="8335104" y="2738022"/>
              <a:chExt cx="495949" cy="495949"/>
            </a:xfrm>
          </p:grpSpPr>
          <p:sp>
            <p:nvSpPr>
              <p:cNvPr id="43" name="KSO_Shape"/>
              <p:cNvSpPr/>
              <p:nvPr/>
            </p:nvSpPr>
            <p:spPr>
              <a:xfrm>
                <a:off x="8335104" y="2738022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8439290" y="2807316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856640" y="1912732"/>
            <a:ext cx="1956697" cy="506075"/>
            <a:chOff x="6856640" y="1912732"/>
            <a:chExt cx="1956697" cy="506075"/>
          </a:xfrm>
        </p:grpSpPr>
        <p:sp>
          <p:nvSpPr>
            <p:cNvPr id="36" name="TextBox 14"/>
            <p:cNvSpPr txBox="1"/>
            <p:nvPr/>
          </p:nvSpPr>
          <p:spPr>
            <a:xfrm>
              <a:off x="6856640" y="1912732"/>
              <a:ext cx="124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获得内容</a:t>
              </a:r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8317388" y="1922858"/>
              <a:ext cx="495949" cy="495949"/>
              <a:chOff x="8317388" y="1922858"/>
              <a:chExt cx="495949" cy="495949"/>
            </a:xfrm>
          </p:grpSpPr>
          <p:sp>
            <p:nvSpPr>
              <p:cNvPr id="45" name="KSO_Shape"/>
              <p:cNvSpPr/>
              <p:nvPr/>
            </p:nvSpPr>
            <p:spPr>
              <a:xfrm>
                <a:off x="8317388" y="1922858"/>
                <a:ext cx="495949" cy="49594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421574" y="1992152"/>
                <a:ext cx="26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</p:grpSp>
      <p:sp>
        <p:nvSpPr>
          <p:cNvPr id="51" name="KSO_Shape"/>
          <p:cNvSpPr/>
          <p:nvPr/>
        </p:nvSpPr>
        <p:spPr>
          <a:xfrm>
            <a:off x="3297568" y="4636183"/>
            <a:ext cx="2916120" cy="219782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362535" y="1456820"/>
            <a:ext cx="2245627" cy="3468209"/>
            <a:chOff x="3362535" y="1456820"/>
            <a:chExt cx="2245627" cy="3468209"/>
          </a:xfrm>
        </p:grpSpPr>
        <p:grpSp>
          <p:nvGrpSpPr>
            <p:cNvPr id="2" name="组合 1"/>
            <p:cNvGrpSpPr/>
            <p:nvPr/>
          </p:nvGrpSpPr>
          <p:grpSpPr>
            <a:xfrm>
              <a:off x="3883479" y="1898248"/>
              <a:ext cx="1203740" cy="601884"/>
              <a:chOff x="3883479" y="1898248"/>
              <a:chExt cx="1203740" cy="60188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883479" y="1898248"/>
                <a:ext cx="1203740" cy="601884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061637" y="2020509"/>
                <a:ext cx="90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应用层</a:t>
                </a:r>
                <a:endParaRPr lang="zh-CN" altLang="en-US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883479" y="2706547"/>
              <a:ext cx="1203740" cy="601884"/>
              <a:chOff x="3883479" y="2706547"/>
              <a:chExt cx="1203740" cy="60188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83479" y="2706547"/>
                <a:ext cx="1203740" cy="601884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072015" y="2864847"/>
                <a:ext cx="89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运输层</a:t>
                </a:r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883479" y="3514846"/>
              <a:ext cx="1203740" cy="601884"/>
              <a:chOff x="3883479" y="3514846"/>
              <a:chExt cx="1203740" cy="60188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883479" y="3514846"/>
                <a:ext cx="1203740" cy="601884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066826" y="3631122"/>
                <a:ext cx="89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网络</a:t>
                </a:r>
                <a:r>
                  <a:rPr lang="zh-CN" altLang="en-US" dirty="0" smtClean="0"/>
                  <a:t>层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883479" y="4323145"/>
              <a:ext cx="1203740" cy="601884"/>
              <a:chOff x="3883479" y="4323145"/>
              <a:chExt cx="1203740" cy="60188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883479" y="4323145"/>
                <a:ext cx="1203740" cy="601884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070342" y="4461644"/>
                <a:ext cx="89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链路</a:t>
                </a:r>
                <a:r>
                  <a:rPr lang="zh-CN" altLang="en-US" dirty="0" smtClean="0"/>
                  <a:t>层</a:t>
                </a:r>
                <a:endParaRPr lang="zh-CN" altLang="en-US" dirty="0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362535" y="1456820"/>
              <a:ext cx="224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网络传输的四层模型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7" y="1462782"/>
            <a:ext cx="4426025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不同网络局域网的传输</a:t>
            </a: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0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443444" y="252768"/>
            <a:ext cx="988728" cy="988728"/>
          </a:xfrm>
          <a:prstGeom prst="ellipse">
            <a:avLst/>
          </a:prstGeom>
          <a:solidFill>
            <a:srgbClr val="5CC5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/>
          <p:cNvSpPr/>
          <p:nvPr>
            <p:custDataLst>
              <p:tags r:id="rId4"/>
            </p:custDataLst>
          </p:nvPr>
        </p:nvSpPr>
        <p:spPr>
          <a:xfrm>
            <a:off x="1808376" y="1574691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MH_Entry_1"/>
          <p:cNvSpPr txBox="1"/>
          <p:nvPr>
            <p:custDataLst>
              <p:tags r:id="rId5"/>
            </p:custDataLst>
          </p:nvPr>
        </p:nvSpPr>
        <p:spPr>
          <a:xfrm>
            <a:off x="2427552" y="153874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综述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MH_Number_2"/>
          <p:cNvSpPr/>
          <p:nvPr>
            <p:custDataLst>
              <p:tags r:id="rId6"/>
            </p:custDataLst>
          </p:nvPr>
        </p:nvSpPr>
        <p:spPr>
          <a:xfrm>
            <a:off x="1808376" y="1968788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5" name="MH_Entry_2"/>
          <p:cNvSpPr txBox="1"/>
          <p:nvPr>
            <p:custDataLst>
              <p:tags r:id="rId7"/>
            </p:custDataLst>
          </p:nvPr>
        </p:nvSpPr>
        <p:spPr>
          <a:xfrm>
            <a:off x="2427552" y="193284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地址的获取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1808376" y="2362884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2427552" y="2326938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如何判断是否在同一网络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1808376" y="2756981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2427552" y="2721035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同网络局域网的传输</a:t>
            </a:r>
          </a:p>
        </p:txBody>
      </p:sp>
      <p:sp>
        <p:nvSpPr>
          <p:cNvPr id="123" name="MH_Number_5"/>
          <p:cNvSpPr/>
          <p:nvPr>
            <p:custDataLst>
              <p:tags r:id="rId12"/>
            </p:custDataLst>
          </p:nvPr>
        </p:nvSpPr>
        <p:spPr>
          <a:xfrm>
            <a:off x="1808376" y="3151077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MH_Entry_5"/>
          <p:cNvSpPr txBox="1"/>
          <p:nvPr>
            <p:custDataLst>
              <p:tags r:id="rId13"/>
            </p:custDataLst>
          </p:nvPr>
        </p:nvSpPr>
        <p:spPr>
          <a:xfrm>
            <a:off x="2427552" y="3115131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不同网络局域网的传输</a:t>
            </a:r>
          </a:p>
        </p:txBody>
      </p:sp>
      <p:sp>
        <p:nvSpPr>
          <p:cNvPr id="126" name="MH_Number_6"/>
          <p:cNvSpPr/>
          <p:nvPr>
            <p:custDataLst>
              <p:tags r:id="rId14"/>
            </p:custDataLst>
          </p:nvPr>
        </p:nvSpPr>
        <p:spPr>
          <a:xfrm>
            <a:off x="1808376" y="3545174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MH_Entry_6"/>
          <p:cNvSpPr txBox="1"/>
          <p:nvPr>
            <p:custDataLst>
              <p:tags r:id="rId15"/>
            </p:custDataLst>
          </p:nvPr>
        </p:nvSpPr>
        <p:spPr>
          <a:xfrm>
            <a:off x="2427552" y="3509228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互联网访问</a:t>
            </a:r>
          </a:p>
        </p:txBody>
      </p:sp>
      <p:sp>
        <p:nvSpPr>
          <p:cNvPr id="129" name="MH_Number_7"/>
          <p:cNvSpPr/>
          <p:nvPr>
            <p:custDataLst>
              <p:tags r:id="rId16"/>
            </p:custDataLst>
          </p:nvPr>
        </p:nvSpPr>
        <p:spPr>
          <a:xfrm>
            <a:off x="1808376" y="3939270"/>
            <a:ext cx="258864" cy="258864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MH_Entry_7"/>
          <p:cNvSpPr txBox="1"/>
          <p:nvPr>
            <p:custDataLst>
              <p:tags r:id="rId17"/>
            </p:custDataLst>
          </p:nvPr>
        </p:nvSpPr>
        <p:spPr>
          <a:xfrm>
            <a:off x="2427552" y="3903324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网络排查工具</a:t>
            </a:r>
          </a:p>
        </p:txBody>
      </p:sp>
      <p:sp>
        <p:nvSpPr>
          <p:cNvPr id="25" name="MH_Others_3"/>
          <p:cNvSpPr/>
          <p:nvPr>
            <p:custDataLst>
              <p:tags r:id="rId18"/>
            </p:custDataLst>
          </p:nvPr>
        </p:nvSpPr>
        <p:spPr>
          <a:xfrm rot="5400000">
            <a:off x="2088968" y="1666969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MH_Others_4"/>
          <p:cNvSpPr/>
          <p:nvPr>
            <p:custDataLst>
              <p:tags r:id="rId19"/>
            </p:custDataLst>
          </p:nvPr>
        </p:nvSpPr>
        <p:spPr>
          <a:xfrm rot="5400000">
            <a:off x="2088968" y="2061064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MH_Others_5"/>
          <p:cNvSpPr/>
          <p:nvPr>
            <p:custDataLst>
              <p:tags r:id="rId20"/>
            </p:custDataLst>
          </p:nvPr>
        </p:nvSpPr>
        <p:spPr>
          <a:xfrm rot="5400000">
            <a:off x="2088968" y="2455160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MH_Others_6"/>
          <p:cNvSpPr/>
          <p:nvPr>
            <p:custDataLst>
              <p:tags r:id="rId21"/>
            </p:custDataLst>
          </p:nvPr>
        </p:nvSpPr>
        <p:spPr>
          <a:xfrm rot="5400000">
            <a:off x="2088968" y="2849256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MH_Others_7"/>
          <p:cNvSpPr/>
          <p:nvPr>
            <p:custDataLst>
              <p:tags r:id="rId22"/>
            </p:custDataLst>
          </p:nvPr>
        </p:nvSpPr>
        <p:spPr>
          <a:xfrm rot="5400000">
            <a:off x="2088968" y="3243352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MH_Others_8"/>
          <p:cNvSpPr/>
          <p:nvPr>
            <p:custDataLst>
              <p:tags r:id="rId23"/>
            </p:custDataLst>
          </p:nvPr>
        </p:nvSpPr>
        <p:spPr>
          <a:xfrm rot="5400000">
            <a:off x="2088968" y="3637447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MH_Others_9"/>
          <p:cNvSpPr/>
          <p:nvPr>
            <p:custDataLst>
              <p:tags r:id="rId24"/>
            </p:custDataLst>
          </p:nvPr>
        </p:nvSpPr>
        <p:spPr>
          <a:xfrm rot="5400000">
            <a:off x="2088968" y="4031543"/>
            <a:ext cx="85699" cy="74312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47504" y="195486"/>
            <a:ext cx="3627328" cy="436090"/>
          </a:xfrm>
        </p:spPr>
        <p:txBody>
          <a:bodyPr/>
          <a:lstStyle/>
          <a:p>
            <a:pPr algn="r"/>
            <a:r>
              <a:rPr kumimoji="1" lang="zh-CN" altLang="en-US" sz="2000" b="1" dirty="0" smtClean="0"/>
              <a:t>不同</a:t>
            </a:r>
            <a:r>
              <a:rPr kumimoji="1" lang="zh-CN" altLang="en-US" sz="2000" b="1" dirty="0"/>
              <a:t>网络局域网的</a:t>
            </a:r>
            <a:r>
              <a:rPr kumimoji="1" lang="zh-CN" altLang="en-US" sz="2000" b="1" dirty="0" smtClean="0"/>
              <a:t>传输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680" y="821803"/>
            <a:ext cx="4301561" cy="344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47504" y="631576"/>
            <a:ext cx="2754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10.1.1.2</a:t>
            </a:r>
          </a:p>
          <a:p>
            <a:r>
              <a:rPr lang="zh-CN" altLang="en-US" dirty="0" smtClean="0"/>
              <a:t>掩码：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小美：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10.1.1.3</a:t>
            </a:r>
          </a:p>
          <a:p>
            <a:r>
              <a:rPr lang="zh-CN" altLang="en-US" dirty="0" smtClean="0"/>
              <a:t>掩码：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小丽：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10.1.2.2</a:t>
            </a:r>
          </a:p>
          <a:p>
            <a:r>
              <a:rPr lang="zh-CN" altLang="en-US" dirty="0"/>
              <a:t>掩码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24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9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不同网络局域网的</a:t>
            </a:r>
            <a:r>
              <a:rPr kumimoji="1" lang="zh-CN" altLang="en-US" sz="2000" b="1" dirty="0" smtClean="0"/>
              <a:t>传输</a:t>
            </a:r>
            <a:endParaRPr kumimoji="1"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43000" y="10559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网关的介绍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9971" y="1589314"/>
            <a:ext cx="2873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如果我们在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层设置使能路由功能，那么其就具有</a:t>
            </a:r>
            <a:r>
              <a:rPr lang="zh-CN" altLang="en-US" dirty="0"/>
              <a:t>把数据报从一个接口转发到另一个</a:t>
            </a:r>
            <a:r>
              <a:rPr lang="zh-CN" altLang="en-US" dirty="0" smtClean="0"/>
              <a:t>接口。</a:t>
            </a:r>
            <a:r>
              <a:rPr lang="en-US" altLang="zh-CN" dirty="0"/>
              <a:t>I P</a:t>
            </a:r>
            <a:r>
              <a:rPr lang="zh-CN" altLang="en-US" dirty="0"/>
              <a:t>层在</a:t>
            </a:r>
          </a:p>
          <a:p>
            <a:r>
              <a:rPr lang="zh-CN" altLang="en-US" dirty="0"/>
              <a:t>内存中有一个路由表。当收到一份数据报并进行发送时，它都要对该表搜索一次</a:t>
            </a:r>
            <a:r>
              <a:rPr lang="zh-CN" altLang="en-US" dirty="0" smtClean="0"/>
              <a:t>。来确定是否是接收还是转发（如果没有使能路由功能只有接收或丢弃）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62" y="1503074"/>
            <a:ext cx="3333333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 smtClean="0"/>
              <a:t>不同网络局域网的传输</a:t>
            </a: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2138932" y="79487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34" y="914397"/>
            <a:ext cx="151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3558" y="902822"/>
            <a:ext cx="11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159" y="127215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10.1.1.2</a:t>
            </a:r>
          </a:p>
        </p:txBody>
      </p:sp>
      <p:sp>
        <p:nvSpPr>
          <p:cNvPr id="9" name="矩形 8"/>
          <p:cNvSpPr/>
          <p:nvPr/>
        </p:nvSpPr>
        <p:spPr>
          <a:xfrm>
            <a:off x="7173558" y="127215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10.1.2.2</a:t>
            </a:r>
          </a:p>
        </p:txBody>
      </p:sp>
      <p:sp>
        <p:nvSpPr>
          <p:cNvPr id="10" name="KSO_Shape"/>
          <p:cNvSpPr>
            <a:spLocks noChangeArrowheads="1"/>
          </p:cNvSpPr>
          <p:nvPr/>
        </p:nvSpPr>
        <p:spPr bwMode="auto">
          <a:xfrm>
            <a:off x="6231299" y="79487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9" y="3319023"/>
            <a:ext cx="1678465" cy="11855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95" y="3457236"/>
            <a:ext cx="1678465" cy="1185582"/>
          </a:xfrm>
          <a:prstGeom prst="rect">
            <a:avLst/>
          </a:prstGeom>
        </p:spPr>
      </p:pic>
      <p:sp>
        <p:nvSpPr>
          <p:cNvPr id="12" name="TextBox 5"/>
          <p:cNvSpPr txBox="1"/>
          <p:nvPr/>
        </p:nvSpPr>
        <p:spPr>
          <a:xfrm>
            <a:off x="202309" y="3491028"/>
            <a:ext cx="151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小明的网关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0734" y="384878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10.1.1.1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402476" y="3543816"/>
            <a:ext cx="145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小丽的网关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02476" y="3913148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10.1.2.1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83172" y="3913148"/>
            <a:ext cx="2212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614456" y="1785600"/>
            <a:ext cx="0" cy="1479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22089" y="1641486"/>
            <a:ext cx="0" cy="1697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046850" y="798185"/>
            <a:ext cx="2064318" cy="816429"/>
            <a:chOff x="3046850" y="718457"/>
            <a:chExt cx="2064318" cy="816429"/>
          </a:xfrm>
        </p:grpSpPr>
        <p:sp>
          <p:nvSpPr>
            <p:cNvPr id="28" name="矩形 27"/>
            <p:cNvSpPr/>
            <p:nvPr/>
          </p:nvSpPr>
          <p:spPr>
            <a:xfrm>
              <a:off x="3046850" y="718457"/>
              <a:ext cx="1819064" cy="8164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3046850" y="794875"/>
              <a:ext cx="2064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IP</a:t>
              </a:r>
              <a:r>
                <a:rPr lang="zh-CN" altLang="en-US" dirty="0" smtClean="0"/>
                <a:t>路由决策选择，选择默认网关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8" y="146278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互联网访问</a:t>
            </a: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2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 smtClean="0"/>
              <a:t>互联网访问</a:t>
            </a:r>
            <a:endParaRPr kumimoji="1"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4961" r="758"/>
          <a:stretch/>
        </p:blipFill>
        <p:spPr>
          <a:xfrm>
            <a:off x="315686" y="838200"/>
            <a:ext cx="5660572" cy="40984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21928" y="1915886"/>
            <a:ext cx="186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小明想要访问百度网址</a:t>
            </a:r>
            <a:r>
              <a:rPr lang="en-US" altLang="zh-CN" dirty="0" smtClean="0"/>
              <a:t>https://</a:t>
            </a:r>
            <a:r>
              <a:rPr lang="en-US" altLang="zh-CN" dirty="0"/>
              <a:t>www.baidu.com/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3000" y="1023257"/>
            <a:ext cx="519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网络传输都是需要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地址，为什么只要在浏览器内输入</a:t>
            </a:r>
            <a:r>
              <a:rPr lang="zh-CN" altLang="en-US" dirty="0" smtClean="0">
                <a:solidFill>
                  <a:srgbClr val="FF0000"/>
                </a:solidFill>
              </a:rPr>
              <a:t>非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也能访问到网络上的节点？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8" y="2061269"/>
            <a:ext cx="6100099" cy="2227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3" y="1346422"/>
            <a:ext cx="20476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1429" y="761364"/>
            <a:ext cx="843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DNS</a:t>
            </a:r>
            <a:r>
              <a:rPr lang="zh-CN" altLang="en-US" dirty="0"/>
              <a:t>（</a:t>
            </a:r>
            <a:r>
              <a:rPr lang="en-US" altLang="zh-CN" dirty="0"/>
              <a:t>Domain Name System</a:t>
            </a:r>
            <a:r>
              <a:rPr lang="zh-CN" altLang="en-US" dirty="0"/>
              <a:t>，域名系统），因特网上作为域名和</a:t>
            </a:r>
            <a:r>
              <a:rPr lang="en-US" altLang="zh-CN" dirty="0"/>
              <a:t>IP</a:t>
            </a:r>
            <a:r>
              <a:rPr lang="zh-CN" altLang="en-US" dirty="0"/>
              <a:t>地址相互映射的一个分布式数据库，能够使用户更方便的访问互联网，而不用去记住能够被机器直接读取的</a:t>
            </a:r>
            <a:r>
              <a:rPr lang="en-US" altLang="zh-CN" dirty="0"/>
              <a:t>IP</a:t>
            </a:r>
            <a:r>
              <a:rPr lang="zh-CN" altLang="en-US" dirty="0"/>
              <a:t>数串。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41429" y="1681951"/>
            <a:ext cx="2918044" cy="3030819"/>
            <a:chOff x="2557394" y="1681951"/>
            <a:chExt cx="2918044" cy="303081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57394" y="1681951"/>
              <a:ext cx="2918044" cy="30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2685327" y="3391382"/>
              <a:ext cx="2500132" cy="6829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84014" y="1660452"/>
            <a:ext cx="5187843" cy="2228640"/>
            <a:chOff x="3684014" y="1660452"/>
            <a:chExt cx="5187843" cy="2228640"/>
          </a:xfrm>
        </p:grpSpPr>
        <p:sp>
          <p:nvSpPr>
            <p:cNvPr id="14" name="KSO_Shape"/>
            <p:cNvSpPr>
              <a:spLocks noChangeArrowheads="1"/>
            </p:cNvSpPr>
            <p:nvPr/>
          </p:nvSpPr>
          <p:spPr bwMode="auto">
            <a:xfrm>
              <a:off x="3684014" y="1814482"/>
              <a:ext cx="766314" cy="846611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bIns="432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9209" y="2822877"/>
              <a:ext cx="872648" cy="909958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4535001" y="1660452"/>
              <a:ext cx="2850484" cy="1019621"/>
              <a:chOff x="4535001" y="1891952"/>
              <a:chExt cx="2850484" cy="1019621"/>
            </a:xfrm>
          </p:grpSpPr>
          <p:sp>
            <p:nvSpPr>
              <p:cNvPr id="16" name="KSO_Shape"/>
              <p:cNvSpPr/>
              <p:nvPr/>
            </p:nvSpPr>
            <p:spPr>
              <a:xfrm rot="5400000">
                <a:off x="5450432" y="976521"/>
                <a:ext cx="1019621" cy="2850484"/>
              </a:xfrm>
              <a:custGeom>
                <a:avLst/>
                <a:gdLst>
                  <a:gd name="connsiteX0" fmla="*/ 72009 w 648072"/>
                  <a:gd name="connsiteY0" fmla="*/ 0 h 533882"/>
                  <a:gd name="connsiteX1" fmla="*/ 576063 w 648072"/>
                  <a:gd name="connsiteY1" fmla="*/ 0 h 533882"/>
                  <a:gd name="connsiteX2" fmla="*/ 648072 w 648072"/>
                  <a:gd name="connsiteY2" fmla="*/ 72009 h 533882"/>
                  <a:gd name="connsiteX3" fmla="*/ 648072 w 648072"/>
                  <a:gd name="connsiteY3" fmla="*/ 360039 h 533882"/>
                  <a:gd name="connsiteX4" fmla="*/ 576063 w 648072"/>
                  <a:gd name="connsiteY4" fmla="*/ 432048 h 533882"/>
                  <a:gd name="connsiteX5" fmla="*/ 409631 w 648072"/>
                  <a:gd name="connsiteY5" fmla="*/ 432048 h 533882"/>
                  <a:gd name="connsiteX6" fmla="*/ 375139 w 648072"/>
                  <a:gd name="connsiteY6" fmla="*/ 487241 h 533882"/>
                  <a:gd name="connsiteX7" fmla="*/ 356926 w 648072"/>
                  <a:gd name="connsiteY7" fmla="*/ 514555 h 533882"/>
                  <a:gd name="connsiteX8" fmla="*/ 325813 w 648072"/>
                  <a:gd name="connsiteY8" fmla="*/ 533882 h 533882"/>
                  <a:gd name="connsiteX9" fmla="*/ 324928 w 648072"/>
                  <a:gd name="connsiteY9" fmla="*/ 533755 h 533882"/>
                  <a:gd name="connsiteX10" fmla="*/ 292931 w 648072"/>
                  <a:gd name="connsiteY10" fmla="*/ 514555 h 533882"/>
                  <a:gd name="connsiteX11" fmla="*/ 288435 w 648072"/>
                  <a:gd name="connsiteY11" fmla="*/ 507812 h 533882"/>
                  <a:gd name="connsiteX12" fmla="*/ 241087 w 648072"/>
                  <a:gd name="connsiteY12" fmla="*/ 432048 h 533882"/>
                  <a:gd name="connsiteX13" fmla="*/ 72009 w 648072"/>
                  <a:gd name="connsiteY13" fmla="*/ 432048 h 533882"/>
                  <a:gd name="connsiteX14" fmla="*/ 0 w 648072"/>
                  <a:gd name="connsiteY14" fmla="*/ 360039 h 533882"/>
                  <a:gd name="connsiteX15" fmla="*/ 0 w 648072"/>
                  <a:gd name="connsiteY15" fmla="*/ 72009 h 533882"/>
                  <a:gd name="connsiteX16" fmla="*/ 72009 w 648072"/>
                  <a:gd name="connsiteY16" fmla="*/ 0 h 53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072" h="533882">
                    <a:moveTo>
                      <a:pt x="72009" y="0"/>
                    </a:moveTo>
                    <a:lnTo>
                      <a:pt x="576063" y="0"/>
                    </a:lnTo>
                    <a:cubicBezTo>
                      <a:pt x="615832" y="0"/>
                      <a:pt x="648072" y="32240"/>
                      <a:pt x="648072" y="72009"/>
                    </a:cubicBezTo>
                    <a:lnTo>
                      <a:pt x="648072" y="360039"/>
                    </a:lnTo>
                    <a:cubicBezTo>
                      <a:pt x="648072" y="399808"/>
                      <a:pt x="615832" y="432048"/>
                      <a:pt x="576063" y="432048"/>
                    </a:cubicBezTo>
                    <a:lnTo>
                      <a:pt x="409631" y="432048"/>
                    </a:lnTo>
                    <a:lnTo>
                      <a:pt x="375139" y="487241"/>
                    </a:lnTo>
                    <a:lnTo>
                      <a:pt x="356926" y="514555"/>
                    </a:lnTo>
                    <a:cubicBezTo>
                      <a:pt x="348334" y="527440"/>
                      <a:pt x="337074" y="533882"/>
                      <a:pt x="325813" y="533882"/>
                    </a:cubicBezTo>
                    <a:cubicBezTo>
                      <a:pt x="325518" y="533882"/>
                      <a:pt x="325222" y="533877"/>
                      <a:pt x="324928" y="533755"/>
                    </a:cubicBezTo>
                    <a:cubicBezTo>
                      <a:pt x="313376" y="534216"/>
                      <a:pt x="301747" y="527778"/>
                      <a:pt x="292931" y="514555"/>
                    </a:cubicBezTo>
                    <a:lnTo>
                      <a:pt x="288435" y="507812"/>
                    </a:lnTo>
                    <a:lnTo>
                      <a:pt x="241087" y="432048"/>
                    </a:lnTo>
                    <a:lnTo>
                      <a:pt x="72009" y="432048"/>
                    </a:lnTo>
                    <a:cubicBezTo>
                      <a:pt x="32240" y="432048"/>
                      <a:pt x="0" y="399808"/>
                      <a:pt x="0" y="360039"/>
                    </a:cubicBezTo>
                    <a:lnTo>
                      <a:pt x="0" y="72009"/>
                    </a:lnTo>
                    <a:cubicBezTo>
                      <a:pt x="0" y="32240"/>
                      <a:pt x="32240" y="0"/>
                      <a:pt x="72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25200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116008" y="1965092"/>
                <a:ext cx="21884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https://www.baidu.com/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IP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地址是什么呢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96540" y="2941638"/>
              <a:ext cx="2982691" cy="947454"/>
              <a:chOff x="4996540" y="2941638"/>
              <a:chExt cx="2982691" cy="947454"/>
            </a:xfrm>
          </p:grpSpPr>
          <p:sp>
            <p:nvSpPr>
              <p:cNvPr id="19" name="KSO_Shape"/>
              <p:cNvSpPr/>
              <p:nvPr/>
            </p:nvSpPr>
            <p:spPr>
              <a:xfrm rot="16200000">
                <a:off x="6014159" y="1924019"/>
                <a:ext cx="947454" cy="2982691"/>
              </a:xfrm>
              <a:custGeom>
                <a:avLst/>
                <a:gdLst>
                  <a:gd name="connsiteX0" fmla="*/ 72009 w 648072"/>
                  <a:gd name="connsiteY0" fmla="*/ 0 h 533882"/>
                  <a:gd name="connsiteX1" fmla="*/ 576063 w 648072"/>
                  <a:gd name="connsiteY1" fmla="*/ 0 h 533882"/>
                  <a:gd name="connsiteX2" fmla="*/ 648072 w 648072"/>
                  <a:gd name="connsiteY2" fmla="*/ 72009 h 533882"/>
                  <a:gd name="connsiteX3" fmla="*/ 648072 w 648072"/>
                  <a:gd name="connsiteY3" fmla="*/ 360039 h 533882"/>
                  <a:gd name="connsiteX4" fmla="*/ 576063 w 648072"/>
                  <a:gd name="connsiteY4" fmla="*/ 432048 h 533882"/>
                  <a:gd name="connsiteX5" fmla="*/ 409631 w 648072"/>
                  <a:gd name="connsiteY5" fmla="*/ 432048 h 533882"/>
                  <a:gd name="connsiteX6" fmla="*/ 375139 w 648072"/>
                  <a:gd name="connsiteY6" fmla="*/ 487241 h 533882"/>
                  <a:gd name="connsiteX7" fmla="*/ 356926 w 648072"/>
                  <a:gd name="connsiteY7" fmla="*/ 514555 h 533882"/>
                  <a:gd name="connsiteX8" fmla="*/ 325813 w 648072"/>
                  <a:gd name="connsiteY8" fmla="*/ 533882 h 533882"/>
                  <a:gd name="connsiteX9" fmla="*/ 324928 w 648072"/>
                  <a:gd name="connsiteY9" fmla="*/ 533755 h 533882"/>
                  <a:gd name="connsiteX10" fmla="*/ 292931 w 648072"/>
                  <a:gd name="connsiteY10" fmla="*/ 514555 h 533882"/>
                  <a:gd name="connsiteX11" fmla="*/ 288435 w 648072"/>
                  <a:gd name="connsiteY11" fmla="*/ 507812 h 533882"/>
                  <a:gd name="connsiteX12" fmla="*/ 241087 w 648072"/>
                  <a:gd name="connsiteY12" fmla="*/ 432048 h 533882"/>
                  <a:gd name="connsiteX13" fmla="*/ 72009 w 648072"/>
                  <a:gd name="connsiteY13" fmla="*/ 432048 h 533882"/>
                  <a:gd name="connsiteX14" fmla="*/ 0 w 648072"/>
                  <a:gd name="connsiteY14" fmla="*/ 360039 h 533882"/>
                  <a:gd name="connsiteX15" fmla="*/ 0 w 648072"/>
                  <a:gd name="connsiteY15" fmla="*/ 72009 h 533882"/>
                  <a:gd name="connsiteX16" fmla="*/ 72009 w 648072"/>
                  <a:gd name="connsiteY16" fmla="*/ 0 h 53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072" h="533882">
                    <a:moveTo>
                      <a:pt x="72009" y="0"/>
                    </a:moveTo>
                    <a:lnTo>
                      <a:pt x="576063" y="0"/>
                    </a:lnTo>
                    <a:cubicBezTo>
                      <a:pt x="615832" y="0"/>
                      <a:pt x="648072" y="32240"/>
                      <a:pt x="648072" y="72009"/>
                    </a:cubicBezTo>
                    <a:lnTo>
                      <a:pt x="648072" y="360039"/>
                    </a:lnTo>
                    <a:cubicBezTo>
                      <a:pt x="648072" y="399808"/>
                      <a:pt x="615832" y="432048"/>
                      <a:pt x="576063" y="432048"/>
                    </a:cubicBezTo>
                    <a:lnTo>
                      <a:pt x="409631" y="432048"/>
                    </a:lnTo>
                    <a:lnTo>
                      <a:pt x="375139" y="487241"/>
                    </a:lnTo>
                    <a:lnTo>
                      <a:pt x="356926" y="514555"/>
                    </a:lnTo>
                    <a:cubicBezTo>
                      <a:pt x="348334" y="527440"/>
                      <a:pt x="337074" y="533882"/>
                      <a:pt x="325813" y="533882"/>
                    </a:cubicBezTo>
                    <a:cubicBezTo>
                      <a:pt x="325518" y="533882"/>
                      <a:pt x="325222" y="533877"/>
                      <a:pt x="324928" y="533755"/>
                    </a:cubicBezTo>
                    <a:cubicBezTo>
                      <a:pt x="313376" y="534216"/>
                      <a:pt x="301747" y="527778"/>
                      <a:pt x="292931" y="514555"/>
                    </a:cubicBezTo>
                    <a:lnTo>
                      <a:pt x="288435" y="507812"/>
                    </a:lnTo>
                    <a:lnTo>
                      <a:pt x="241087" y="432048"/>
                    </a:lnTo>
                    <a:lnTo>
                      <a:pt x="72009" y="432048"/>
                    </a:lnTo>
                    <a:cubicBezTo>
                      <a:pt x="32240" y="432048"/>
                      <a:pt x="0" y="399808"/>
                      <a:pt x="0" y="360039"/>
                    </a:cubicBezTo>
                    <a:lnTo>
                      <a:pt x="0" y="72009"/>
                    </a:lnTo>
                    <a:cubicBezTo>
                      <a:pt x="0" y="32240"/>
                      <a:pt x="32240" y="0"/>
                      <a:pt x="72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25200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278056" y="3148314"/>
                <a:ext cx="1898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查询得到是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115.239.211.112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3929743" y="4180114"/>
            <a:ext cx="40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最后还是利用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地址进行通信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8" y="1170454"/>
            <a:ext cx="8237445" cy="3666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8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亲测有效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8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590" y="1208314"/>
            <a:ext cx="3504762" cy="3524345"/>
            <a:chOff x="250590" y="1208314"/>
            <a:chExt cx="3504762" cy="3524345"/>
          </a:xfrm>
        </p:grpSpPr>
        <p:sp>
          <p:nvSpPr>
            <p:cNvPr id="7" name="文本框 6"/>
            <p:cNvSpPr txBox="1"/>
            <p:nvPr/>
          </p:nvSpPr>
          <p:spPr>
            <a:xfrm>
              <a:off x="696686" y="1208314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手机本机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50590" y="1580278"/>
              <a:ext cx="3504762" cy="3152381"/>
              <a:chOff x="250590" y="1580278"/>
              <a:chExt cx="3504762" cy="3152381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590" y="1580278"/>
                <a:ext cx="3504762" cy="315238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250590" y="2808514"/>
                <a:ext cx="2710324" cy="882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15429" y="669920"/>
            <a:ext cx="5228571" cy="1556649"/>
            <a:chOff x="3915429" y="669920"/>
            <a:chExt cx="5228571" cy="1556649"/>
          </a:xfrm>
        </p:grpSpPr>
        <p:sp>
          <p:nvSpPr>
            <p:cNvPr id="10" name="文本框 9"/>
            <p:cNvSpPr txBox="1"/>
            <p:nvPr/>
          </p:nvSpPr>
          <p:spPr>
            <a:xfrm>
              <a:off x="3915429" y="66992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本地连接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15429" y="1055140"/>
              <a:ext cx="5228571" cy="1171429"/>
              <a:chOff x="3915429" y="1055140"/>
              <a:chExt cx="5228571" cy="117142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5429" y="1055140"/>
                <a:ext cx="5228571" cy="1171429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3984171" y="1752600"/>
                <a:ext cx="4593772" cy="4739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984171" y="2258248"/>
            <a:ext cx="4593772" cy="2474411"/>
            <a:chOff x="3984171" y="2258248"/>
            <a:chExt cx="4593772" cy="2474411"/>
          </a:xfrm>
        </p:grpSpPr>
        <p:sp>
          <p:nvSpPr>
            <p:cNvPr id="8" name="文本框 7"/>
            <p:cNvSpPr txBox="1"/>
            <p:nvPr/>
          </p:nvSpPr>
          <p:spPr>
            <a:xfrm>
              <a:off x="5508171" y="225824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电脑</a:t>
              </a:r>
              <a:r>
                <a:rPr lang="zh-CN" altLang="en-US" dirty="0" smtClean="0"/>
                <a:t>本机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84171" y="2650134"/>
              <a:ext cx="4593772" cy="2082525"/>
              <a:chOff x="3984171" y="2650134"/>
              <a:chExt cx="4593772" cy="2082525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4171" y="2650134"/>
                <a:ext cx="4441372" cy="2082525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4865914" y="3566851"/>
                <a:ext cx="3712029" cy="1147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43" y="1548293"/>
            <a:ext cx="4000000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9486" y="631576"/>
            <a:ext cx="873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（</a:t>
            </a:r>
            <a:r>
              <a:rPr lang="en-US" altLang="zh-CN" dirty="0"/>
              <a:t>Network Address Translation</a:t>
            </a:r>
            <a:r>
              <a:rPr lang="zh-CN" altLang="en-US" dirty="0"/>
              <a:t>，网络地址转换）是将</a:t>
            </a:r>
            <a:r>
              <a:rPr lang="en-US" altLang="zh-CN" dirty="0"/>
              <a:t>IP</a:t>
            </a:r>
            <a:r>
              <a:rPr lang="zh-CN" altLang="en-US" dirty="0"/>
              <a:t>数据报头中的</a:t>
            </a:r>
            <a:r>
              <a:rPr lang="en-US" altLang="zh-CN" dirty="0"/>
              <a:t>IP</a:t>
            </a:r>
            <a:r>
              <a:rPr lang="zh-CN" altLang="en-US" dirty="0"/>
              <a:t>地址转换为另一个</a:t>
            </a:r>
            <a:r>
              <a:rPr lang="en-US" altLang="zh-CN" dirty="0"/>
              <a:t>IP</a:t>
            </a:r>
            <a:r>
              <a:rPr lang="zh-CN" altLang="en-US" dirty="0"/>
              <a:t>地址的过程。在实际应用中，</a:t>
            </a:r>
            <a:r>
              <a:rPr lang="en-US" altLang="zh-CN" dirty="0"/>
              <a:t>NAT</a:t>
            </a:r>
            <a:r>
              <a:rPr lang="zh-CN" altLang="en-US" dirty="0"/>
              <a:t>主要用于实现私有网络访问公共网络的功能。这种通过使用少量的公网</a:t>
            </a:r>
            <a:r>
              <a:rPr lang="en-US" altLang="zh-CN" dirty="0"/>
              <a:t>IP</a:t>
            </a:r>
            <a:r>
              <a:rPr lang="zh-CN" altLang="en-US" dirty="0"/>
              <a:t>地址代表较多的私网</a:t>
            </a:r>
            <a:r>
              <a:rPr lang="en-US" altLang="zh-CN" dirty="0"/>
              <a:t>IP</a:t>
            </a:r>
            <a:r>
              <a:rPr lang="zh-CN" altLang="en-US" dirty="0"/>
              <a:t>地址的方式，将有助于减缓可用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地址空间</a:t>
            </a:r>
            <a:r>
              <a:rPr lang="zh-CN" altLang="en-US" dirty="0"/>
              <a:t>的枯竭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56" y="1831905"/>
            <a:ext cx="6857143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 smtClean="0"/>
              <a:t>综述</a:t>
            </a:r>
            <a:endParaRPr kumimoji="1"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307939"/>
            <a:ext cx="3090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在移动互联网时代，大家可以通过手机这个媒介，快速接入互联网。之后大家还会迎来物联网，大数据等时代。而计算机网络是这一切的基石。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计算机网络在日新月异的发展，其本身为了满足各种需求，已经非常复杂，本次就简单进行介绍。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2" y="2182633"/>
            <a:ext cx="847725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29" y="1943928"/>
            <a:ext cx="885825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4" y="1676648"/>
            <a:ext cx="96202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34" y="1453970"/>
            <a:ext cx="857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69229" y="74859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的作用可以比做邮局，他作为对外和对内的窗口。</a:t>
            </a:r>
            <a:endParaRPr lang="en-US" altLang="zh-CN" dirty="0" smtClean="0"/>
          </a:p>
          <a:p>
            <a:r>
              <a:rPr lang="zh-CN" altLang="en-US" dirty="0" smtClean="0"/>
              <a:t>现在我们网络结构因为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的出现，就存在公网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和私网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9" y="1315330"/>
            <a:ext cx="3307617" cy="22116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69229" y="223430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楷体_GB2312 "/>
              </a:rPr>
              <a:t>私网</a:t>
            </a:r>
            <a:r>
              <a:rPr lang="en-US" altLang="zh-CN" dirty="0">
                <a:latin typeface="宋体 "/>
              </a:rPr>
              <a:t>IP</a:t>
            </a:r>
            <a:r>
              <a:rPr lang="zh-CN" altLang="en-US" dirty="0">
                <a:latin typeface="楷体_GB2312 "/>
              </a:rPr>
              <a:t>地址是指内部网络或主机的</a:t>
            </a:r>
            <a:r>
              <a:rPr lang="en-US" altLang="zh-CN" dirty="0">
                <a:latin typeface="宋体 "/>
              </a:rPr>
              <a:t>IP</a:t>
            </a:r>
            <a:r>
              <a:rPr lang="zh-CN" altLang="en-US" dirty="0">
                <a:latin typeface="楷体_GB2312 "/>
              </a:rPr>
              <a:t>地址，公网</a:t>
            </a:r>
            <a:r>
              <a:rPr lang="en-US" altLang="zh-CN" dirty="0">
                <a:latin typeface="宋体 "/>
              </a:rPr>
              <a:t>IP</a:t>
            </a:r>
            <a:r>
              <a:rPr lang="zh-CN" altLang="en-US" dirty="0">
                <a:latin typeface="楷体_GB2312 "/>
              </a:rPr>
              <a:t>地址是指在因特网上全球唯一的</a:t>
            </a:r>
            <a:r>
              <a:rPr lang="en-US" altLang="zh-CN" dirty="0">
                <a:latin typeface="宋体 "/>
              </a:rPr>
              <a:t>IP</a:t>
            </a:r>
            <a:r>
              <a:rPr lang="zh-CN" altLang="en-US" dirty="0">
                <a:latin typeface="楷体_GB2312 "/>
              </a:rPr>
              <a:t>地址。</a:t>
            </a:r>
            <a:r>
              <a:rPr lang="zh-CN" altLang="en-US" dirty="0">
                <a:latin typeface="宋体 "/>
              </a:rPr>
              <a:t/>
            </a:r>
            <a:br>
              <a:rPr lang="zh-CN" altLang="en-US" dirty="0">
                <a:latin typeface="宋体 "/>
              </a:rPr>
            </a:br>
            <a:r>
              <a:rPr lang="en-US" altLang="zh-CN" dirty="0">
                <a:latin typeface="宋体 "/>
              </a:rPr>
              <a:t>RFC 1918</a:t>
            </a:r>
            <a:r>
              <a:rPr lang="zh-CN" altLang="en-US" dirty="0">
                <a:latin typeface="楷体_GB2312 "/>
              </a:rPr>
              <a:t>为私有网络预留出了三个</a:t>
            </a:r>
            <a:r>
              <a:rPr lang="en-US" altLang="zh-CN" dirty="0">
                <a:latin typeface="宋体 "/>
              </a:rPr>
              <a:t>IP</a:t>
            </a:r>
            <a:r>
              <a:rPr lang="zh-CN" altLang="en-US" dirty="0">
                <a:latin typeface="楷体_GB2312 "/>
              </a:rPr>
              <a:t>地址块，如下：</a:t>
            </a:r>
            <a:r>
              <a:rPr lang="zh-CN" altLang="en-US" dirty="0">
                <a:latin typeface="宋体 "/>
              </a:rPr>
              <a:t/>
            </a:r>
            <a:br>
              <a:rPr lang="zh-CN" altLang="en-US" dirty="0">
                <a:latin typeface="宋体 "/>
              </a:rPr>
            </a:br>
            <a:r>
              <a:rPr lang="en-US" altLang="zh-CN" dirty="0">
                <a:latin typeface="宋体 "/>
              </a:rPr>
              <a:t>A</a:t>
            </a:r>
            <a:r>
              <a:rPr lang="zh-CN" altLang="en-US" dirty="0">
                <a:latin typeface="楷体_GB2312 "/>
              </a:rPr>
              <a:t>类：</a:t>
            </a:r>
            <a:r>
              <a:rPr lang="en-US" altLang="zh-CN" dirty="0">
                <a:latin typeface="宋体 "/>
              </a:rPr>
              <a:t>10.0.0.0</a:t>
            </a:r>
            <a:r>
              <a:rPr lang="zh-CN" altLang="en-US" dirty="0">
                <a:latin typeface="楷体_GB2312 "/>
              </a:rPr>
              <a:t>～</a:t>
            </a:r>
            <a:r>
              <a:rPr lang="en-US" altLang="zh-CN" dirty="0">
                <a:latin typeface="宋体 "/>
              </a:rPr>
              <a:t>10.255.255.255</a:t>
            </a:r>
            <a:br>
              <a:rPr lang="en-US" altLang="zh-CN" dirty="0">
                <a:latin typeface="宋体 "/>
              </a:rPr>
            </a:br>
            <a:r>
              <a:rPr lang="en-US" altLang="zh-CN" dirty="0">
                <a:latin typeface="宋体 "/>
              </a:rPr>
              <a:t>B</a:t>
            </a:r>
            <a:r>
              <a:rPr lang="zh-CN" altLang="en-US" dirty="0">
                <a:latin typeface="楷体_GB2312 "/>
              </a:rPr>
              <a:t>类：</a:t>
            </a:r>
            <a:r>
              <a:rPr lang="en-US" altLang="zh-CN" dirty="0">
                <a:latin typeface="宋体 "/>
              </a:rPr>
              <a:t>172.16.0.0</a:t>
            </a:r>
            <a:r>
              <a:rPr lang="zh-CN" altLang="en-US" dirty="0">
                <a:latin typeface="楷体_GB2312 "/>
              </a:rPr>
              <a:t>～</a:t>
            </a:r>
            <a:r>
              <a:rPr lang="en-US" altLang="zh-CN" dirty="0">
                <a:latin typeface="宋体 "/>
              </a:rPr>
              <a:t>172.31.255.255</a:t>
            </a:r>
            <a:br>
              <a:rPr lang="en-US" altLang="zh-CN" dirty="0">
                <a:latin typeface="宋体 "/>
              </a:rPr>
            </a:br>
            <a:r>
              <a:rPr lang="en-US" altLang="zh-CN" dirty="0">
                <a:latin typeface="宋体 "/>
              </a:rPr>
              <a:t>C</a:t>
            </a:r>
            <a:r>
              <a:rPr lang="zh-CN" altLang="en-US" dirty="0">
                <a:latin typeface="楷体_GB2312 "/>
              </a:rPr>
              <a:t>类：</a:t>
            </a:r>
            <a:r>
              <a:rPr lang="en-US" altLang="zh-CN" dirty="0">
                <a:latin typeface="宋体 "/>
              </a:rPr>
              <a:t>192.168.0.0</a:t>
            </a:r>
            <a:r>
              <a:rPr lang="zh-CN" altLang="en-US" dirty="0">
                <a:latin typeface="楷体_GB2312 "/>
              </a:rPr>
              <a:t>～</a:t>
            </a:r>
            <a:r>
              <a:rPr lang="en-US" altLang="zh-CN" dirty="0">
                <a:latin typeface="宋体 "/>
              </a:rPr>
              <a:t>192.168.255.255</a:t>
            </a:r>
            <a:br>
              <a:rPr lang="en-US" altLang="zh-CN" dirty="0">
                <a:latin typeface="宋体 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7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502489" y="263681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24" y="18196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小明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51" y="1930784"/>
            <a:ext cx="715112" cy="451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316" y="21359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10.1.1.2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89303" y="668459"/>
            <a:ext cx="179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目的地址</a:t>
            </a:r>
            <a:endParaRPr lang="en-US" altLang="zh-CN" dirty="0" smtClean="0"/>
          </a:p>
          <a:p>
            <a:r>
              <a:rPr lang="en-US" altLang="zh-CN" dirty="0" smtClean="0"/>
              <a:t>115.239.211.112</a:t>
            </a:r>
          </a:p>
          <a:p>
            <a:r>
              <a:rPr lang="zh-CN" altLang="en-US" dirty="0" smtClean="0"/>
              <a:t>源地址 </a:t>
            </a:r>
            <a:r>
              <a:rPr lang="en-US" altLang="zh-CN" dirty="0" smtClean="0"/>
              <a:t>10.1.1.2</a:t>
            </a:r>
          </a:p>
          <a:p>
            <a:r>
              <a:rPr lang="zh-CN" altLang="en-US" dirty="0" smtClean="0"/>
              <a:t>主机端口 </a:t>
            </a:r>
            <a:r>
              <a:rPr lang="en-US" altLang="zh-CN" dirty="0" smtClean="0"/>
              <a:t>1520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59" y="2467329"/>
            <a:ext cx="1678465" cy="11855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80114" y="1819689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en-US" altLang="zh-CN" dirty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1.1.1.1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92" y="2267932"/>
            <a:ext cx="1219240" cy="13358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5" y="1865551"/>
            <a:ext cx="715112" cy="451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08157" y="701113"/>
            <a:ext cx="179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目的地址</a:t>
            </a:r>
            <a:endParaRPr lang="en-US" altLang="zh-CN" dirty="0" smtClean="0"/>
          </a:p>
          <a:p>
            <a:r>
              <a:rPr lang="en-US" altLang="zh-CN" dirty="0" smtClean="0"/>
              <a:t>115.239.211.112</a:t>
            </a:r>
          </a:p>
          <a:p>
            <a:r>
              <a:rPr lang="zh-CN" altLang="en-US" dirty="0" smtClean="0"/>
              <a:t>源地址 </a:t>
            </a:r>
            <a:r>
              <a:rPr lang="en-US" altLang="zh-CN" dirty="0" smtClean="0"/>
              <a:t>1.1.1.1</a:t>
            </a:r>
          </a:p>
          <a:p>
            <a:r>
              <a:rPr lang="zh-CN" altLang="en-US" dirty="0" smtClean="0"/>
              <a:t>路由端口</a:t>
            </a:r>
            <a:r>
              <a:rPr lang="en-US" altLang="zh-CN" dirty="0" smtClean="0"/>
              <a:t>1520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 rot="16200000">
            <a:off x="4702629" y="3603828"/>
            <a:ext cx="500742" cy="358572"/>
          </a:xfrm>
          <a:prstGeom prst="lef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41639"/>
              </p:ext>
            </p:extLst>
          </p:nvPr>
        </p:nvGraphicFramePr>
        <p:xfrm>
          <a:off x="1825490" y="4142030"/>
          <a:ext cx="7175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36"/>
                <a:gridCol w="1793836"/>
                <a:gridCol w="1793836"/>
                <a:gridCol w="17938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公网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私网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路由端口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主机端口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115.239.211.112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10.1.1.2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1730829" y="2873829"/>
            <a:ext cx="2366430" cy="261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796136" y="2873829"/>
            <a:ext cx="1878293" cy="261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互联网访问</a:t>
            </a:r>
          </a:p>
        </p:txBody>
      </p:sp>
      <p:sp>
        <p:nvSpPr>
          <p:cNvPr id="4" name="KSO_Shape"/>
          <p:cNvSpPr>
            <a:spLocks noChangeArrowheads="1"/>
          </p:cNvSpPr>
          <p:nvPr/>
        </p:nvSpPr>
        <p:spPr bwMode="auto">
          <a:xfrm>
            <a:off x="502489" y="2636815"/>
            <a:ext cx="766314" cy="84661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24" y="18196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小明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51" y="1930784"/>
            <a:ext cx="715112" cy="451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316" y="21359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10.1.1.2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89303" y="668459"/>
            <a:ext cx="179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目的地</a:t>
            </a:r>
            <a:r>
              <a:rPr lang="en-US" altLang="zh-CN" dirty="0" smtClean="0"/>
              <a:t>10.1.1.2</a:t>
            </a:r>
          </a:p>
          <a:p>
            <a:r>
              <a:rPr lang="zh-CN" altLang="en-US" dirty="0" smtClean="0"/>
              <a:t>源地址 </a:t>
            </a:r>
            <a:r>
              <a:rPr lang="en-US" altLang="zh-CN" dirty="0"/>
              <a:t>115.239.211.112</a:t>
            </a:r>
          </a:p>
          <a:p>
            <a:r>
              <a:rPr lang="zh-CN" altLang="en-US" dirty="0" smtClean="0"/>
              <a:t>主机端口 </a:t>
            </a:r>
            <a:r>
              <a:rPr lang="en-US" altLang="zh-CN" dirty="0" smtClean="0"/>
              <a:t>1520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59" y="2467329"/>
            <a:ext cx="1678465" cy="11855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80114" y="1819689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en-US" altLang="zh-CN" dirty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1.1.1.1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92" y="2267932"/>
            <a:ext cx="1219240" cy="13358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5" y="1865551"/>
            <a:ext cx="715112" cy="451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08157" y="701113"/>
            <a:ext cx="179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目的地址</a:t>
            </a:r>
            <a:r>
              <a:rPr lang="en-US" altLang="zh-CN" dirty="0" smtClean="0"/>
              <a:t>1.1.1.1</a:t>
            </a:r>
          </a:p>
          <a:p>
            <a:r>
              <a:rPr lang="zh-CN" altLang="en-US" dirty="0" smtClean="0"/>
              <a:t>源地址 </a:t>
            </a:r>
            <a:r>
              <a:rPr lang="en-US" altLang="zh-CN" dirty="0"/>
              <a:t>115.239.211.112</a:t>
            </a:r>
          </a:p>
          <a:p>
            <a:r>
              <a:rPr lang="zh-CN" altLang="en-US" dirty="0" smtClean="0"/>
              <a:t>路由端口</a:t>
            </a:r>
            <a:r>
              <a:rPr lang="en-US" altLang="zh-CN" dirty="0" smtClean="0"/>
              <a:t>1520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23215"/>
              </p:ext>
            </p:extLst>
          </p:nvPr>
        </p:nvGraphicFramePr>
        <p:xfrm>
          <a:off x="1607775" y="3861765"/>
          <a:ext cx="7175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36"/>
                <a:gridCol w="1793836"/>
                <a:gridCol w="1793836"/>
                <a:gridCol w="17938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公网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私网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路由端口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主机端口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115.239.211.112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10.1.1.2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左箭头 1"/>
          <p:cNvSpPr/>
          <p:nvPr/>
        </p:nvSpPr>
        <p:spPr>
          <a:xfrm>
            <a:off x="1825490" y="2786743"/>
            <a:ext cx="2060710" cy="33745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6008157" y="2895600"/>
            <a:ext cx="1747435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8" y="146278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网络排查工具</a:t>
            </a: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3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/>
              <a:t>网络排查工具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5542" y="1137360"/>
            <a:ext cx="2296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PING</a:t>
            </a:r>
            <a:r>
              <a:rPr lang="zh-CN" altLang="en-US" dirty="0" smtClean="0"/>
              <a:t>工具介绍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“p </a:t>
            </a:r>
            <a:r>
              <a:rPr lang="en-US" altLang="zh-CN" dirty="0" err="1"/>
              <a:t>i</a:t>
            </a:r>
            <a:r>
              <a:rPr lang="en-US" altLang="zh-CN" dirty="0"/>
              <a:t> n g”</a:t>
            </a:r>
            <a:r>
              <a:rPr lang="zh-CN" altLang="en-US" dirty="0"/>
              <a:t>这个名字源于声纳定位</a:t>
            </a:r>
            <a:r>
              <a:rPr lang="zh-CN" altLang="en-US" dirty="0" smtClean="0"/>
              <a:t>操作。目的</a:t>
            </a:r>
            <a:r>
              <a:rPr lang="zh-CN" altLang="en-US" dirty="0"/>
              <a:t>是为了测试另</a:t>
            </a:r>
            <a:r>
              <a:rPr lang="zh-CN" altLang="en-US" dirty="0" smtClean="0"/>
              <a:t>一台</a:t>
            </a:r>
            <a:r>
              <a:rPr lang="zh-CN" altLang="en-US" dirty="0"/>
              <a:t>主机是否可</a:t>
            </a:r>
            <a:r>
              <a:rPr lang="zh-CN" altLang="en-US" dirty="0" smtClean="0"/>
              <a:t>达。</a:t>
            </a:r>
            <a:endParaRPr lang="en-US" altLang="zh-CN" dirty="0"/>
          </a:p>
          <a:p>
            <a:r>
              <a:rPr lang="zh-CN" altLang="en-US" dirty="0" smtClean="0"/>
              <a:t>如果目标不可达，就不会有回音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63" y="1377864"/>
            <a:ext cx="2847619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sz="2000" b="1" dirty="0" smtClean="0"/>
              <a:t>网络排查工具</a:t>
            </a:r>
            <a:endParaRPr kumimoji="1"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1" y="760903"/>
            <a:ext cx="6054114" cy="39526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2943" y="1132114"/>
            <a:ext cx="1992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我们可以获得信息来回的平均时间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我们可以获得走过了多少路由器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64-TTL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1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5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1910808" y="715395"/>
            <a:ext cx="54000" cy="442810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MH_Number_3"/>
          <p:cNvSpPr/>
          <p:nvPr>
            <p:custDataLst>
              <p:tags r:id="rId3"/>
            </p:custDataLst>
          </p:nvPr>
        </p:nvSpPr>
        <p:spPr>
          <a:xfrm>
            <a:off x="828353" y="492784"/>
            <a:ext cx="2164910" cy="216491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4"/>
            </p:custDataLst>
          </p:nvPr>
        </p:nvSpPr>
        <p:spPr>
          <a:xfrm>
            <a:off x="4075718" y="1462782"/>
            <a:ext cx="4007186" cy="330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pc="2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地址的获取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5"/>
            </p:custDataLst>
          </p:nvPr>
        </p:nvSpPr>
        <p:spPr>
          <a:xfrm rot="5400000">
            <a:off x="3185604" y="1351689"/>
            <a:ext cx="663850" cy="550605"/>
          </a:xfrm>
          <a:prstGeom prst="triangle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2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9199" y="805543"/>
            <a:ext cx="684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IP</a:t>
            </a:r>
            <a:r>
              <a:rPr lang="zh-CN" altLang="en-US" dirty="0" smtClean="0"/>
              <a:t>地址是指互联网协议地址</a:t>
            </a:r>
            <a:r>
              <a:rPr lang="en-US" altLang="zh-CN" dirty="0" smtClean="0"/>
              <a:t>(Internet Protocol Address,</a:t>
            </a:r>
            <a:r>
              <a:rPr lang="zh-CN" altLang="en-US" dirty="0" smtClean="0"/>
              <a:t>又译为网际协议地址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协议提供的一种统一的地址格式，他为互联网上的每一个网络和每一台主机分配一个逻辑地址，以此来屏蔽物理地址差异。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88683" y="2001866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门牌号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42314" y="1950775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电话号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701" t="13217"/>
          <a:stretch/>
        </p:blipFill>
        <p:spPr>
          <a:xfrm>
            <a:off x="1089226" y="2637852"/>
            <a:ext cx="3073763" cy="15096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50" y="2217720"/>
            <a:ext cx="4590476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2666" y="600526"/>
            <a:ext cx="408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地址长度为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地址具有一定的结构。一定的命名规则。</a:t>
            </a:r>
            <a:endParaRPr lang="en-US" altLang="zh-CN" dirty="0" smtClean="0"/>
          </a:p>
          <a:p>
            <a:r>
              <a:rPr lang="zh-CN" altLang="en-US" dirty="0" smtClean="0"/>
              <a:t>五</a:t>
            </a:r>
            <a:r>
              <a:rPr lang="zh-CN" altLang="en-US" dirty="0"/>
              <a:t>类</a:t>
            </a:r>
            <a:r>
              <a:rPr lang="zh-CN" altLang="en-US" dirty="0" smtClean="0"/>
              <a:t>不同的</a:t>
            </a:r>
            <a:r>
              <a:rPr lang="zh-CN" altLang="en-US" dirty="0"/>
              <a:t>互联网</a:t>
            </a:r>
            <a:r>
              <a:rPr lang="zh-CN" altLang="en-US" dirty="0" smtClean="0"/>
              <a:t>地址格式如下：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72" y="2503667"/>
            <a:ext cx="4277828" cy="16991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9" y="1800855"/>
            <a:ext cx="4190476" cy="310476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73181" y="1477689"/>
            <a:ext cx="365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一个管理机构为接入</a:t>
            </a:r>
            <a:r>
              <a:rPr lang="zh-CN" altLang="en-US" dirty="0" smtClean="0"/>
              <a:t>互联网</a:t>
            </a:r>
            <a:r>
              <a:rPr lang="zh-CN" altLang="en-US" dirty="0"/>
              <a:t>的网络分配</a:t>
            </a:r>
            <a:r>
              <a:rPr lang="en-US" altLang="zh-CN" dirty="0"/>
              <a:t>I P</a:t>
            </a:r>
            <a:r>
              <a:rPr lang="zh-CN" altLang="en-US" dirty="0" smtClean="0"/>
              <a:t>地址。其只分配网络号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1971" y="2786743"/>
            <a:ext cx="3298372" cy="163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99" y="750637"/>
            <a:ext cx="39433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57912" y="750637"/>
            <a:ext cx="2792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如果我们电脑需要上网，我们需要一个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地址，一个掩码，一个网关，一个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服务器。有手动和自动设置。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一般系统会默认设置为自动，让使用者方便上网。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269940" y="1687381"/>
            <a:ext cx="3034056" cy="2981282"/>
            <a:chOff x="5345286" y="1824741"/>
            <a:chExt cx="3034056" cy="298128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 flipH="1">
              <a:off x="5345286" y="2901023"/>
              <a:ext cx="901700" cy="1905000"/>
            </a:xfrm>
            <a:custGeom>
              <a:avLst/>
              <a:gdLst/>
              <a:ahLst/>
              <a:cxnLst/>
              <a:rect l="0" t="0" r="r" b="b"/>
              <a:pathLst>
                <a:path w="1558925" h="3292476">
                  <a:moveTo>
                    <a:pt x="1055688" y="141288"/>
                  </a:moveTo>
                  <a:lnTo>
                    <a:pt x="1078548" y="151445"/>
                  </a:lnTo>
                  <a:lnTo>
                    <a:pt x="1100773" y="161919"/>
                  </a:lnTo>
                  <a:lnTo>
                    <a:pt x="1122363" y="172076"/>
                  </a:lnTo>
                  <a:lnTo>
                    <a:pt x="1143635" y="182551"/>
                  </a:lnTo>
                  <a:lnTo>
                    <a:pt x="1163955" y="192708"/>
                  </a:lnTo>
                  <a:lnTo>
                    <a:pt x="1183958" y="202864"/>
                  </a:lnTo>
                  <a:lnTo>
                    <a:pt x="1203008" y="213021"/>
                  </a:lnTo>
                  <a:lnTo>
                    <a:pt x="1221740" y="223178"/>
                  </a:lnTo>
                  <a:lnTo>
                    <a:pt x="1240155" y="233335"/>
                  </a:lnTo>
                  <a:lnTo>
                    <a:pt x="1257300" y="243175"/>
                  </a:lnTo>
                  <a:lnTo>
                    <a:pt x="1274128" y="253014"/>
                  </a:lnTo>
                  <a:lnTo>
                    <a:pt x="1290955" y="263171"/>
                  </a:lnTo>
                  <a:lnTo>
                    <a:pt x="1306513" y="272693"/>
                  </a:lnTo>
                  <a:lnTo>
                    <a:pt x="1322070" y="282850"/>
                  </a:lnTo>
                  <a:lnTo>
                    <a:pt x="1336675" y="292690"/>
                  </a:lnTo>
                  <a:lnTo>
                    <a:pt x="1350963" y="302212"/>
                  </a:lnTo>
                  <a:lnTo>
                    <a:pt x="1365250" y="312686"/>
                  </a:lnTo>
                  <a:lnTo>
                    <a:pt x="1378903" y="322843"/>
                  </a:lnTo>
                  <a:lnTo>
                    <a:pt x="1392238" y="333000"/>
                  </a:lnTo>
                  <a:lnTo>
                    <a:pt x="1405255" y="343157"/>
                  </a:lnTo>
                  <a:lnTo>
                    <a:pt x="1417003" y="353631"/>
                  </a:lnTo>
                  <a:lnTo>
                    <a:pt x="1429068" y="363788"/>
                  </a:lnTo>
                  <a:lnTo>
                    <a:pt x="1440498" y="373945"/>
                  </a:lnTo>
                  <a:lnTo>
                    <a:pt x="1450975" y="384737"/>
                  </a:lnTo>
                  <a:lnTo>
                    <a:pt x="1461453" y="395211"/>
                  </a:lnTo>
                  <a:lnTo>
                    <a:pt x="1471295" y="406003"/>
                  </a:lnTo>
                  <a:lnTo>
                    <a:pt x="1480503" y="416477"/>
                  </a:lnTo>
                  <a:lnTo>
                    <a:pt x="1489393" y="427587"/>
                  </a:lnTo>
                  <a:lnTo>
                    <a:pt x="1497965" y="438696"/>
                  </a:lnTo>
                  <a:lnTo>
                    <a:pt x="1505903" y="449805"/>
                  </a:lnTo>
                  <a:lnTo>
                    <a:pt x="1513523" y="461231"/>
                  </a:lnTo>
                  <a:lnTo>
                    <a:pt x="1520508" y="472658"/>
                  </a:lnTo>
                  <a:lnTo>
                    <a:pt x="1524635" y="480276"/>
                  </a:lnTo>
                  <a:lnTo>
                    <a:pt x="1529080" y="488528"/>
                  </a:lnTo>
                  <a:lnTo>
                    <a:pt x="1533208" y="496463"/>
                  </a:lnTo>
                  <a:lnTo>
                    <a:pt x="1536700" y="504398"/>
                  </a:lnTo>
                  <a:lnTo>
                    <a:pt x="1540193" y="512651"/>
                  </a:lnTo>
                  <a:lnTo>
                    <a:pt x="1543368" y="520903"/>
                  </a:lnTo>
                  <a:lnTo>
                    <a:pt x="1545908" y="529156"/>
                  </a:lnTo>
                  <a:lnTo>
                    <a:pt x="1548765" y="537726"/>
                  </a:lnTo>
                  <a:lnTo>
                    <a:pt x="1550988" y="546296"/>
                  </a:lnTo>
                  <a:lnTo>
                    <a:pt x="1552893" y="554866"/>
                  </a:lnTo>
                  <a:lnTo>
                    <a:pt x="1554798" y="563436"/>
                  </a:lnTo>
                  <a:lnTo>
                    <a:pt x="1556385" y="572005"/>
                  </a:lnTo>
                  <a:lnTo>
                    <a:pt x="1557338" y="580575"/>
                  </a:lnTo>
                  <a:lnTo>
                    <a:pt x="1558290" y="589780"/>
                  </a:lnTo>
                  <a:lnTo>
                    <a:pt x="1558608" y="598350"/>
                  </a:lnTo>
                  <a:lnTo>
                    <a:pt x="1558925" y="606920"/>
                  </a:lnTo>
                  <a:lnTo>
                    <a:pt x="1558608" y="615172"/>
                  </a:lnTo>
                  <a:lnTo>
                    <a:pt x="1558290" y="623425"/>
                  </a:lnTo>
                  <a:lnTo>
                    <a:pt x="1557655" y="631995"/>
                  </a:lnTo>
                  <a:lnTo>
                    <a:pt x="1556703" y="639930"/>
                  </a:lnTo>
                  <a:lnTo>
                    <a:pt x="1555433" y="647865"/>
                  </a:lnTo>
                  <a:lnTo>
                    <a:pt x="1553528" y="655800"/>
                  </a:lnTo>
                  <a:lnTo>
                    <a:pt x="1551940" y="663418"/>
                  </a:lnTo>
                  <a:lnTo>
                    <a:pt x="1550035" y="671036"/>
                  </a:lnTo>
                  <a:lnTo>
                    <a:pt x="1547813" y="678653"/>
                  </a:lnTo>
                  <a:lnTo>
                    <a:pt x="1545273" y="685954"/>
                  </a:lnTo>
                  <a:lnTo>
                    <a:pt x="1542733" y="693254"/>
                  </a:lnTo>
                  <a:lnTo>
                    <a:pt x="1539558" y="700554"/>
                  </a:lnTo>
                  <a:lnTo>
                    <a:pt x="1536700" y="707537"/>
                  </a:lnTo>
                  <a:lnTo>
                    <a:pt x="1533525" y="714203"/>
                  </a:lnTo>
                  <a:lnTo>
                    <a:pt x="1530033" y="720868"/>
                  </a:lnTo>
                  <a:lnTo>
                    <a:pt x="1526540" y="727533"/>
                  </a:lnTo>
                  <a:lnTo>
                    <a:pt x="1518920" y="739912"/>
                  </a:lnTo>
                  <a:lnTo>
                    <a:pt x="1510665" y="751974"/>
                  </a:lnTo>
                  <a:lnTo>
                    <a:pt x="1502410" y="763083"/>
                  </a:lnTo>
                  <a:lnTo>
                    <a:pt x="1493838" y="774192"/>
                  </a:lnTo>
                  <a:lnTo>
                    <a:pt x="1484948" y="784031"/>
                  </a:lnTo>
                  <a:lnTo>
                    <a:pt x="1475105" y="793871"/>
                  </a:lnTo>
                  <a:lnTo>
                    <a:pt x="1465898" y="803393"/>
                  </a:lnTo>
                  <a:lnTo>
                    <a:pt x="1456055" y="811963"/>
                  </a:lnTo>
                  <a:lnTo>
                    <a:pt x="1445895" y="820533"/>
                  </a:lnTo>
                  <a:lnTo>
                    <a:pt x="1436053" y="828468"/>
                  </a:lnTo>
                  <a:lnTo>
                    <a:pt x="1425893" y="836086"/>
                  </a:lnTo>
                  <a:lnTo>
                    <a:pt x="1415415" y="843703"/>
                  </a:lnTo>
                  <a:lnTo>
                    <a:pt x="1404938" y="850686"/>
                  </a:lnTo>
                  <a:lnTo>
                    <a:pt x="1394143" y="857669"/>
                  </a:lnTo>
                  <a:lnTo>
                    <a:pt x="1383665" y="864335"/>
                  </a:lnTo>
                  <a:lnTo>
                    <a:pt x="1372870" y="870683"/>
                  </a:lnTo>
                  <a:lnTo>
                    <a:pt x="1362075" y="877031"/>
                  </a:lnTo>
                  <a:lnTo>
                    <a:pt x="1351280" y="882744"/>
                  </a:lnTo>
                  <a:lnTo>
                    <a:pt x="1329690" y="893853"/>
                  </a:lnTo>
                  <a:lnTo>
                    <a:pt x="1307783" y="904328"/>
                  </a:lnTo>
                  <a:lnTo>
                    <a:pt x="1286193" y="913850"/>
                  </a:lnTo>
                  <a:lnTo>
                    <a:pt x="1267143" y="921785"/>
                  </a:lnTo>
                  <a:lnTo>
                    <a:pt x="1248410" y="929085"/>
                  </a:lnTo>
                  <a:lnTo>
                    <a:pt x="1229678" y="936068"/>
                  </a:lnTo>
                  <a:lnTo>
                    <a:pt x="1211580" y="942733"/>
                  </a:lnTo>
                  <a:lnTo>
                    <a:pt x="1194118" y="948764"/>
                  </a:lnTo>
                  <a:lnTo>
                    <a:pt x="1177290" y="954160"/>
                  </a:lnTo>
                  <a:lnTo>
                    <a:pt x="1161098" y="959238"/>
                  </a:lnTo>
                  <a:lnTo>
                    <a:pt x="1145540" y="963682"/>
                  </a:lnTo>
                  <a:lnTo>
                    <a:pt x="1145540" y="1585477"/>
                  </a:lnTo>
                  <a:lnTo>
                    <a:pt x="1145540" y="1860666"/>
                  </a:lnTo>
                  <a:lnTo>
                    <a:pt x="1145540" y="3112508"/>
                  </a:lnTo>
                  <a:lnTo>
                    <a:pt x="1145223" y="3121713"/>
                  </a:lnTo>
                  <a:lnTo>
                    <a:pt x="1144588" y="3130917"/>
                  </a:lnTo>
                  <a:lnTo>
                    <a:pt x="1143635" y="3139805"/>
                  </a:lnTo>
                  <a:lnTo>
                    <a:pt x="1142048" y="3148692"/>
                  </a:lnTo>
                  <a:lnTo>
                    <a:pt x="1140143" y="3157262"/>
                  </a:lnTo>
                  <a:lnTo>
                    <a:pt x="1137603" y="3166149"/>
                  </a:lnTo>
                  <a:lnTo>
                    <a:pt x="1134745" y="3174402"/>
                  </a:lnTo>
                  <a:lnTo>
                    <a:pt x="1131253" y="3182654"/>
                  </a:lnTo>
                  <a:lnTo>
                    <a:pt x="1128078" y="3190589"/>
                  </a:lnTo>
                  <a:lnTo>
                    <a:pt x="1123950" y="3198207"/>
                  </a:lnTo>
                  <a:lnTo>
                    <a:pt x="1119823" y="3205825"/>
                  </a:lnTo>
                  <a:lnTo>
                    <a:pt x="1114743" y="3213125"/>
                  </a:lnTo>
                  <a:lnTo>
                    <a:pt x="1109663" y="3220108"/>
                  </a:lnTo>
                  <a:lnTo>
                    <a:pt x="1104583" y="3226773"/>
                  </a:lnTo>
                  <a:lnTo>
                    <a:pt x="1098868" y="3233439"/>
                  </a:lnTo>
                  <a:lnTo>
                    <a:pt x="1092835" y="3239787"/>
                  </a:lnTo>
                  <a:lnTo>
                    <a:pt x="1086803" y="3245818"/>
                  </a:lnTo>
                  <a:lnTo>
                    <a:pt x="1080135" y="3251531"/>
                  </a:lnTo>
                  <a:lnTo>
                    <a:pt x="1073150" y="3256609"/>
                  </a:lnTo>
                  <a:lnTo>
                    <a:pt x="1066165" y="3261688"/>
                  </a:lnTo>
                  <a:lnTo>
                    <a:pt x="1058863" y="3266449"/>
                  </a:lnTo>
                  <a:lnTo>
                    <a:pt x="1051560" y="3270575"/>
                  </a:lnTo>
                  <a:lnTo>
                    <a:pt x="1043623" y="3274701"/>
                  </a:lnTo>
                  <a:lnTo>
                    <a:pt x="1035685" y="3278193"/>
                  </a:lnTo>
                  <a:lnTo>
                    <a:pt x="1027748" y="3281684"/>
                  </a:lnTo>
                  <a:lnTo>
                    <a:pt x="1019175" y="3284224"/>
                  </a:lnTo>
                  <a:lnTo>
                    <a:pt x="1010920" y="3287080"/>
                  </a:lnTo>
                  <a:lnTo>
                    <a:pt x="1002030" y="3288985"/>
                  </a:lnTo>
                  <a:lnTo>
                    <a:pt x="993140" y="3290254"/>
                  </a:lnTo>
                  <a:lnTo>
                    <a:pt x="984250" y="3291524"/>
                  </a:lnTo>
                  <a:lnTo>
                    <a:pt x="975043" y="3292159"/>
                  </a:lnTo>
                  <a:lnTo>
                    <a:pt x="965518" y="3292476"/>
                  </a:lnTo>
                  <a:lnTo>
                    <a:pt x="956310" y="3292159"/>
                  </a:lnTo>
                  <a:lnTo>
                    <a:pt x="947420" y="3291524"/>
                  </a:lnTo>
                  <a:lnTo>
                    <a:pt x="938213" y="3290254"/>
                  </a:lnTo>
                  <a:lnTo>
                    <a:pt x="929323" y="3288985"/>
                  </a:lnTo>
                  <a:lnTo>
                    <a:pt x="920750" y="3287080"/>
                  </a:lnTo>
                  <a:lnTo>
                    <a:pt x="912178" y="3284224"/>
                  </a:lnTo>
                  <a:lnTo>
                    <a:pt x="903923" y="3281684"/>
                  </a:lnTo>
                  <a:lnTo>
                    <a:pt x="895985" y="3278193"/>
                  </a:lnTo>
                  <a:lnTo>
                    <a:pt x="887730" y="3274701"/>
                  </a:lnTo>
                  <a:lnTo>
                    <a:pt x="879793" y="3270575"/>
                  </a:lnTo>
                  <a:lnTo>
                    <a:pt x="872173" y="3266449"/>
                  </a:lnTo>
                  <a:lnTo>
                    <a:pt x="865188" y="3261688"/>
                  </a:lnTo>
                  <a:lnTo>
                    <a:pt x="857885" y="3256609"/>
                  </a:lnTo>
                  <a:lnTo>
                    <a:pt x="851218" y="3251531"/>
                  </a:lnTo>
                  <a:lnTo>
                    <a:pt x="844550" y="3245818"/>
                  </a:lnTo>
                  <a:lnTo>
                    <a:pt x="838518" y="3239787"/>
                  </a:lnTo>
                  <a:lnTo>
                    <a:pt x="832485" y="3233439"/>
                  </a:lnTo>
                  <a:lnTo>
                    <a:pt x="826770" y="3226773"/>
                  </a:lnTo>
                  <a:lnTo>
                    <a:pt x="821373" y="3220108"/>
                  </a:lnTo>
                  <a:lnTo>
                    <a:pt x="816293" y="3213125"/>
                  </a:lnTo>
                  <a:lnTo>
                    <a:pt x="811848" y="3205825"/>
                  </a:lnTo>
                  <a:lnTo>
                    <a:pt x="807403" y="3198207"/>
                  </a:lnTo>
                  <a:lnTo>
                    <a:pt x="803593" y="3190589"/>
                  </a:lnTo>
                  <a:lnTo>
                    <a:pt x="799783" y="3182654"/>
                  </a:lnTo>
                  <a:lnTo>
                    <a:pt x="796925" y="3174402"/>
                  </a:lnTo>
                  <a:lnTo>
                    <a:pt x="793750" y="3166149"/>
                  </a:lnTo>
                  <a:lnTo>
                    <a:pt x="791528" y="3157262"/>
                  </a:lnTo>
                  <a:lnTo>
                    <a:pt x="789623" y="3148692"/>
                  </a:lnTo>
                  <a:lnTo>
                    <a:pt x="787718" y="3139805"/>
                  </a:lnTo>
                  <a:lnTo>
                    <a:pt x="786765" y="3130917"/>
                  </a:lnTo>
                  <a:lnTo>
                    <a:pt x="785813" y="3121713"/>
                  </a:lnTo>
                  <a:lnTo>
                    <a:pt x="785813" y="3112508"/>
                  </a:lnTo>
                  <a:lnTo>
                    <a:pt x="785813" y="1973345"/>
                  </a:lnTo>
                  <a:lnTo>
                    <a:pt x="718503" y="1973345"/>
                  </a:lnTo>
                  <a:lnTo>
                    <a:pt x="718503" y="3112508"/>
                  </a:lnTo>
                  <a:lnTo>
                    <a:pt x="718185" y="3121713"/>
                  </a:lnTo>
                  <a:lnTo>
                    <a:pt x="717550" y="3130917"/>
                  </a:lnTo>
                  <a:lnTo>
                    <a:pt x="715963" y="3139805"/>
                  </a:lnTo>
                  <a:lnTo>
                    <a:pt x="714693" y="3148692"/>
                  </a:lnTo>
                  <a:lnTo>
                    <a:pt x="712788" y="3157262"/>
                  </a:lnTo>
                  <a:lnTo>
                    <a:pt x="710248" y="3166149"/>
                  </a:lnTo>
                  <a:lnTo>
                    <a:pt x="707390" y="3174402"/>
                  </a:lnTo>
                  <a:lnTo>
                    <a:pt x="704215" y="3182654"/>
                  </a:lnTo>
                  <a:lnTo>
                    <a:pt x="700405" y="3190589"/>
                  </a:lnTo>
                  <a:lnTo>
                    <a:pt x="696595" y="3198207"/>
                  </a:lnTo>
                  <a:lnTo>
                    <a:pt x="692150" y="3205825"/>
                  </a:lnTo>
                  <a:lnTo>
                    <a:pt x="687388" y="3213125"/>
                  </a:lnTo>
                  <a:lnTo>
                    <a:pt x="682625" y="3220108"/>
                  </a:lnTo>
                  <a:lnTo>
                    <a:pt x="677228" y="3226773"/>
                  </a:lnTo>
                  <a:lnTo>
                    <a:pt x="671513" y="3233439"/>
                  </a:lnTo>
                  <a:lnTo>
                    <a:pt x="665480" y="3239787"/>
                  </a:lnTo>
                  <a:lnTo>
                    <a:pt x="659448" y="3245818"/>
                  </a:lnTo>
                  <a:lnTo>
                    <a:pt x="652780" y="3251531"/>
                  </a:lnTo>
                  <a:lnTo>
                    <a:pt x="646113" y="3256609"/>
                  </a:lnTo>
                  <a:lnTo>
                    <a:pt x="639128" y="3261688"/>
                  </a:lnTo>
                  <a:lnTo>
                    <a:pt x="631825" y="3266449"/>
                  </a:lnTo>
                  <a:lnTo>
                    <a:pt x="624205" y="3270575"/>
                  </a:lnTo>
                  <a:lnTo>
                    <a:pt x="616585" y="3274701"/>
                  </a:lnTo>
                  <a:lnTo>
                    <a:pt x="608330" y="3278193"/>
                  </a:lnTo>
                  <a:lnTo>
                    <a:pt x="600075" y="3281684"/>
                  </a:lnTo>
                  <a:lnTo>
                    <a:pt x="591820" y="3284224"/>
                  </a:lnTo>
                  <a:lnTo>
                    <a:pt x="583248" y="3287080"/>
                  </a:lnTo>
                  <a:lnTo>
                    <a:pt x="574675" y="3288985"/>
                  </a:lnTo>
                  <a:lnTo>
                    <a:pt x="565468" y="3290254"/>
                  </a:lnTo>
                  <a:lnTo>
                    <a:pt x="556578" y="3291524"/>
                  </a:lnTo>
                  <a:lnTo>
                    <a:pt x="547688" y="3292159"/>
                  </a:lnTo>
                  <a:lnTo>
                    <a:pt x="538480" y="3292476"/>
                  </a:lnTo>
                  <a:lnTo>
                    <a:pt x="528955" y="3292159"/>
                  </a:lnTo>
                  <a:lnTo>
                    <a:pt x="520065" y="3291524"/>
                  </a:lnTo>
                  <a:lnTo>
                    <a:pt x="510858" y="3290254"/>
                  </a:lnTo>
                  <a:lnTo>
                    <a:pt x="502285" y="3288985"/>
                  </a:lnTo>
                  <a:lnTo>
                    <a:pt x="493395" y="3287080"/>
                  </a:lnTo>
                  <a:lnTo>
                    <a:pt x="484823" y="3284224"/>
                  </a:lnTo>
                  <a:lnTo>
                    <a:pt x="476568" y="3281684"/>
                  </a:lnTo>
                  <a:lnTo>
                    <a:pt x="468313" y="3278193"/>
                  </a:lnTo>
                  <a:lnTo>
                    <a:pt x="460375" y="3274701"/>
                  </a:lnTo>
                  <a:lnTo>
                    <a:pt x="452755" y="3270575"/>
                  </a:lnTo>
                  <a:lnTo>
                    <a:pt x="445135" y="3266449"/>
                  </a:lnTo>
                  <a:lnTo>
                    <a:pt x="437833" y="3261688"/>
                  </a:lnTo>
                  <a:lnTo>
                    <a:pt x="430848" y="3256609"/>
                  </a:lnTo>
                  <a:lnTo>
                    <a:pt x="423863" y="3251531"/>
                  </a:lnTo>
                  <a:lnTo>
                    <a:pt x="417513" y="3245818"/>
                  </a:lnTo>
                  <a:lnTo>
                    <a:pt x="411163" y="3239787"/>
                  </a:lnTo>
                  <a:lnTo>
                    <a:pt x="405130" y="3233439"/>
                  </a:lnTo>
                  <a:lnTo>
                    <a:pt x="399415" y="3226773"/>
                  </a:lnTo>
                  <a:lnTo>
                    <a:pt x="394018" y="3220108"/>
                  </a:lnTo>
                  <a:lnTo>
                    <a:pt x="389255" y="3213125"/>
                  </a:lnTo>
                  <a:lnTo>
                    <a:pt x="384493" y="3205825"/>
                  </a:lnTo>
                  <a:lnTo>
                    <a:pt x="380365" y="3198207"/>
                  </a:lnTo>
                  <a:lnTo>
                    <a:pt x="376238" y="3190589"/>
                  </a:lnTo>
                  <a:lnTo>
                    <a:pt x="372428" y="3182654"/>
                  </a:lnTo>
                  <a:lnTo>
                    <a:pt x="369253" y="3174402"/>
                  </a:lnTo>
                  <a:lnTo>
                    <a:pt x="366713" y="3166149"/>
                  </a:lnTo>
                  <a:lnTo>
                    <a:pt x="363855" y="3157262"/>
                  </a:lnTo>
                  <a:lnTo>
                    <a:pt x="361950" y="3148692"/>
                  </a:lnTo>
                  <a:lnTo>
                    <a:pt x="360680" y="3139805"/>
                  </a:lnTo>
                  <a:lnTo>
                    <a:pt x="359410" y="3130917"/>
                  </a:lnTo>
                  <a:lnTo>
                    <a:pt x="358775" y="3121713"/>
                  </a:lnTo>
                  <a:lnTo>
                    <a:pt x="358140" y="3112508"/>
                  </a:lnTo>
                  <a:lnTo>
                    <a:pt x="358140" y="1860666"/>
                  </a:lnTo>
                  <a:lnTo>
                    <a:pt x="358140" y="1585477"/>
                  </a:lnTo>
                  <a:lnTo>
                    <a:pt x="358140" y="1022084"/>
                  </a:lnTo>
                  <a:lnTo>
                    <a:pt x="353060" y="1026845"/>
                  </a:lnTo>
                  <a:lnTo>
                    <a:pt x="347345" y="1031924"/>
                  </a:lnTo>
                  <a:lnTo>
                    <a:pt x="341948" y="1037637"/>
                  </a:lnTo>
                  <a:lnTo>
                    <a:pt x="336233" y="1043351"/>
                  </a:lnTo>
                  <a:lnTo>
                    <a:pt x="330518" y="1050016"/>
                  </a:lnTo>
                  <a:lnTo>
                    <a:pt x="324803" y="1057316"/>
                  </a:lnTo>
                  <a:lnTo>
                    <a:pt x="319088" y="1065251"/>
                  </a:lnTo>
                  <a:lnTo>
                    <a:pt x="313373" y="1073821"/>
                  </a:lnTo>
                  <a:lnTo>
                    <a:pt x="307658" y="1082709"/>
                  </a:lnTo>
                  <a:lnTo>
                    <a:pt x="302260" y="1092548"/>
                  </a:lnTo>
                  <a:lnTo>
                    <a:pt x="296545" y="1103340"/>
                  </a:lnTo>
                  <a:lnTo>
                    <a:pt x="290830" y="1115084"/>
                  </a:lnTo>
                  <a:lnTo>
                    <a:pt x="285433" y="1127145"/>
                  </a:lnTo>
                  <a:lnTo>
                    <a:pt x="280353" y="1140476"/>
                  </a:lnTo>
                  <a:lnTo>
                    <a:pt x="274955" y="1154759"/>
                  </a:lnTo>
                  <a:lnTo>
                    <a:pt x="269875" y="1169677"/>
                  </a:lnTo>
                  <a:lnTo>
                    <a:pt x="266065" y="1182691"/>
                  </a:lnTo>
                  <a:lnTo>
                    <a:pt x="261938" y="1196339"/>
                  </a:lnTo>
                  <a:lnTo>
                    <a:pt x="258128" y="1210305"/>
                  </a:lnTo>
                  <a:lnTo>
                    <a:pt x="254953" y="1225223"/>
                  </a:lnTo>
                  <a:lnTo>
                    <a:pt x="251778" y="1240776"/>
                  </a:lnTo>
                  <a:lnTo>
                    <a:pt x="248603" y="1256646"/>
                  </a:lnTo>
                  <a:lnTo>
                    <a:pt x="246063" y="1273786"/>
                  </a:lnTo>
                  <a:lnTo>
                    <a:pt x="243205" y="1291243"/>
                  </a:lnTo>
                  <a:lnTo>
                    <a:pt x="240983" y="1309970"/>
                  </a:lnTo>
                  <a:lnTo>
                    <a:pt x="239078" y="1329014"/>
                  </a:lnTo>
                  <a:lnTo>
                    <a:pt x="237490" y="1348693"/>
                  </a:lnTo>
                  <a:lnTo>
                    <a:pt x="235585" y="1369325"/>
                  </a:lnTo>
                  <a:lnTo>
                    <a:pt x="234633" y="1390591"/>
                  </a:lnTo>
                  <a:lnTo>
                    <a:pt x="233680" y="1412809"/>
                  </a:lnTo>
                  <a:lnTo>
                    <a:pt x="233045" y="1435979"/>
                  </a:lnTo>
                  <a:lnTo>
                    <a:pt x="233045" y="1459467"/>
                  </a:lnTo>
                  <a:lnTo>
                    <a:pt x="233363" y="1488351"/>
                  </a:lnTo>
                  <a:lnTo>
                    <a:pt x="233998" y="1517870"/>
                  </a:lnTo>
                  <a:lnTo>
                    <a:pt x="235268" y="1548658"/>
                  </a:lnTo>
                  <a:lnTo>
                    <a:pt x="237173" y="1580716"/>
                  </a:lnTo>
                  <a:lnTo>
                    <a:pt x="239395" y="1614043"/>
                  </a:lnTo>
                  <a:lnTo>
                    <a:pt x="242253" y="1648005"/>
                  </a:lnTo>
                  <a:lnTo>
                    <a:pt x="246063" y="1683555"/>
                  </a:lnTo>
                  <a:lnTo>
                    <a:pt x="250190" y="1720374"/>
                  </a:lnTo>
                  <a:lnTo>
                    <a:pt x="254953" y="1758145"/>
                  </a:lnTo>
                  <a:lnTo>
                    <a:pt x="260668" y="1797185"/>
                  </a:lnTo>
                  <a:lnTo>
                    <a:pt x="266700" y="1837496"/>
                  </a:lnTo>
                  <a:lnTo>
                    <a:pt x="273685" y="1879076"/>
                  </a:lnTo>
                  <a:lnTo>
                    <a:pt x="281305" y="1921925"/>
                  </a:lnTo>
                  <a:lnTo>
                    <a:pt x="289243" y="1966044"/>
                  </a:lnTo>
                  <a:lnTo>
                    <a:pt x="298450" y="2011433"/>
                  </a:lnTo>
                  <a:lnTo>
                    <a:pt x="307975" y="2058409"/>
                  </a:lnTo>
                  <a:lnTo>
                    <a:pt x="309245" y="2064440"/>
                  </a:lnTo>
                  <a:lnTo>
                    <a:pt x="310198" y="2070153"/>
                  </a:lnTo>
                  <a:lnTo>
                    <a:pt x="310515" y="2076184"/>
                  </a:lnTo>
                  <a:lnTo>
                    <a:pt x="310833" y="2081579"/>
                  </a:lnTo>
                  <a:lnTo>
                    <a:pt x="310833" y="2087610"/>
                  </a:lnTo>
                  <a:lnTo>
                    <a:pt x="310515" y="2093323"/>
                  </a:lnTo>
                  <a:lnTo>
                    <a:pt x="309880" y="2099037"/>
                  </a:lnTo>
                  <a:lnTo>
                    <a:pt x="308928" y="2104750"/>
                  </a:lnTo>
                  <a:lnTo>
                    <a:pt x="307340" y="2110146"/>
                  </a:lnTo>
                  <a:lnTo>
                    <a:pt x="306070" y="2115542"/>
                  </a:lnTo>
                  <a:lnTo>
                    <a:pt x="304483" y="2120938"/>
                  </a:lnTo>
                  <a:lnTo>
                    <a:pt x="302578" y="2126333"/>
                  </a:lnTo>
                  <a:lnTo>
                    <a:pt x="300038" y="2131412"/>
                  </a:lnTo>
                  <a:lnTo>
                    <a:pt x="297815" y="2136490"/>
                  </a:lnTo>
                  <a:lnTo>
                    <a:pt x="295275" y="2141251"/>
                  </a:lnTo>
                  <a:lnTo>
                    <a:pt x="292100" y="2146013"/>
                  </a:lnTo>
                  <a:lnTo>
                    <a:pt x="288925" y="2150774"/>
                  </a:lnTo>
                  <a:lnTo>
                    <a:pt x="285433" y="2155217"/>
                  </a:lnTo>
                  <a:lnTo>
                    <a:pt x="281940" y="2159344"/>
                  </a:lnTo>
                  <a:lnTo>
                    <a:pt x="278130" y="2163470"/>
                  </a:lnTo>
                  <a:lnTo>
                    <a:pt x="274320" y="2167279"/>
                  </a:lnTo>
                  <a:lnTo>
                    <a:pt x="269875" y="2171405"/>
                  </a:lnTo>
                  <a:lnTo>
                    <a:pt x="265748" y="2174579"/>
                  </a:lnTo>
                  <a:lnTo>
                    <a:pt x="261303" y="2178388"/>
                  </a:lnTo>
                  <a:lnTo>
                    <a:pt x="256223" y="2181244"/>
                  </a:lnTo>
                  <a:lnTo>
                    <a:pt x="251778" y="2184418"/>
                  </a:lnTo>
                  <a:lnTo>
                    <a:pt x="246380" y="2186958"/>
                  </a:lnTo>
                  <a:lnTo>
                    <a:pt x="241300" y="2189180"/>
                  </a:lnTo>
                  <a:lnTo>
                    <a:pt x="235585" y="2191719"/>
                  </a:lnTo>
                  <a:lnTo>
                    <a:pt x="230505" y="2193623"/>
                  </a:lnTo>
                  <a:lnTo>
                    <a:pt x="224473" y="2195210"/>
                  </a:lnTo>
                  <a:lnTo>
                    <a:pt x="218758" y="2196480"/>
                  </a:lnTo>
                  <a:lnTo>
                    <a:pt x="212408" y="2198067"/>
                  </a:lnTo>
                  <a:lnTo>
                    <a:pt x="206375" y="2198702"/>
                  </a:lnTo>
                  <a:lnTo>
                    <a:pt x="200025" y="2199336"/>
                  </a:lnTo>
                  <a:lnTo>
                    <a:pt x="194310" y="2199336"/>
                  </a:lnTo>
                  <a:lnTo>
                    <a:pt x="189230" y="2199336"/>
                  </a:lnTo>
                  <a:lnTo>
                    <a:pt x="184150" y="2199019"/>
                  </a:lnTo>
                  <a:lnTo>
                    <a:pt x="179070" y="2198384"/>
                  </a:lnTo>
                  <a:lnTo>
                    <a:pt x="174308" y="2197749"/>
                  </a:lnTo>
                  <a:lnTo>
                    <a:pt x="169545" y="2196480"/>
                  </a:lnTo>
                  <a:lnTo>
                    <a:pt x="164465" y="2195210"/>
                  </a:lnTo>
                  <a:lnTo>
                    <a:pt x="160020" y="2193941"/>
                  </a:lnTo>
                  <a:lnTo>
                    <a:pt x="155258" y="2192671"/>
                  </a:lnTo>
                  <a:lnTo>
                    <a:pt x="151130" y="2191084"/>
                  </a:lnTo>
                  <a:lnTo>
                    <a:pt x="146368" y="2188862"/>
                  </a:lnTo>
                  <a:lnTo>
                    <a:pt x="141923" y="2186958"/>
                  </a:lnTo>
                  <a:lnTo>
                    <a:pt x="137795" y="2184736"/>
                  </a:lnTo>
                  <a:lnTo>
                    <a:pt x="133350" y="2181879"/>
                  </a:lnTo>
                  <a:lnTo>
                    <a:pt x="129223" y="2179340"/>
                  </a:lnTo>
                  <a:lnTo>
                    <a:pt x="125413" y="2176801"/>
                  </a:lnTo>
                  <a:lnTo>
                    <a:pt x="121603" y="2173627"/>
                  </a:lnTo>
                  <a:lnTo>
                    <a:pt x="117793" y="2170770"/>
                  </a:lnTo>
                  <a:lnTo>
                    <a:pt x="113983" y="2167279"/>
                  </a:lnTo>
                  <a:lnTo>
                    <a:pt x="110808" y="2164105"/>
                  </a:lnTo>
                  <a:lnTo>
                    <a:pt x="107315" y="2160296"/>
                  </a:lnTo>
                  <a:lnTo>
                    <a:pt x="104140" y="2156804"/>
                  </a:lnTo>
                  <a:lnTo>
                    <a:pt x="101283" y="2152678"/>
                  </a:lnTo>
                  <a:lnTo>
                    <a:pt x="98425" y="2148869"/>
                  </a:lnTo>
                  <a:lnTo>
                    <a:pt x="95568" y="2144743"/>
                  </a:lnTo>
                  <a:lnTo>
                    <a:pt x="93028" y="2140617"/>
                  </a:lnTo>
                  <a:lnTo>
                    <a:pt x="90805" y="2136173"/>
                  </a:lnTo>
                  <a:lnTo>
                    <a:pt x="88583" y="2131412"/>
                  </a:lnTo>
                  <a:lnTo>
                    <a:pt x="86678" y="2126968"/>
                  </a:lnTo>
                  <a:lnTo>
                    <a:pt x="84455" y="2122207"/>
                  </a:lnTo>
                  <a:lnTo>
                    <a:pt x="83185" y="2117129"/>
                  </a:lnTo>
                  <a:lnTo>
                    <a:pt x="81598" y="2112368"/>
                  </a:lnTo>
                  <a:lnTo>
                    <a:pt x="80645" y="2107289"/>
                  </a:lnTo>
                  <a:lnTo>
                    <a:pt x="70168" y="2058091"/>
                  </a:lnTo>
                  <a:lnTo>
                    <a:pt x="60643" y="2010163"/>
                  </a:lnTo>
                  <a:lnTo>
                    <a:pt x="52070" y="1963822"/>
                  </a:lnTo>
                  <a:lnTo>
                    <a:pt x="44133" y="1918116"/>
                  </a:lnTo>
                  <a:lnTo>
                    <a:pt x="36830" y="1873997"/>
                  </a:lnTo>
                  <a:lnTo>
                    <a:pt x="30163" y="1830830"/>
                  </a:lnTo>
                  <a:lnTo>
                    <a:pt x="24130" y="1788933"/>
                  </a:lnTo>
                  <a:lnTo>
                    <a:pt x="19050" y="1747988"/>
                  </a:lnTo>
                  <a:lnTo>
                    <a:pt x="14288" y="1708630"/>
                  </a:lnTo>
                  <a:lnTo>
                    <a:pt x="10478" y="1669589"/>
                  </a:lnTo>
                  <a:lnTo>
                    <a:pt x="7303" y="1632135"/>
                  </a:lnTo>
                  <a:lnTo>
                    <a:pt x="4763" y="1595634"/>
                  </a:lnTo>
                  <a:lnTo>
                    <a:pt x="2858" y="1560084"/>
                  </a:lnTo>
                  <a:lnTo>
                    <a:pt x="1270" y="1525487"/>
                  </a:lnTo>
                  <a:lnTo>
                    <a:pt x="318" y="1491843"/>
                  </a:lnTo>
                  <a:lnTo>
                    <a:pt x="0" y="1459467"/>
                  </a:lnTo>
                  <a:lnTo>
                    <a:pt x="0" y="1439153"/>
                  </a:lnTo>
                  <a:lnTo>
                    <a:pt x="318" y="1418840"/>
                  </a:lnTo>
                  <a:lnTo>
                    <a:pt x="1270" y="1399161"/>
                  </a:lnTo>
                  <a:lnTo>
                    <a:pt x="1905" y="1380116"/>
                  </a:lnTo>
                  <a:lnTo>
                    <a:pt x="2858" y="1360755"/>
                  </a:lnTo>
                  <a:lnTo>
                    <a:pt x="4128" y="1342028"/>
                  </a:lnTo>
                  <a:lnTo>
                    <a:pt x="5398" y="1323936"/>
                  </a:lnTo>
                  <a:lnTo>
                    <a:pt x="6985" y="1305844"/>
                  </a:lnTo>
                  <a:lnTo>
                    <a:pt x="9208" y="1288704"/>
                  </a:lnTo>
                  <a:lnTo>
                    <a:pt x="11113" y="1271247"/>
                  </a:lnTo>
                  <a:lnTo>
                    <a:pt x="13335" y="1254424"/>
                  </a:lnTo>
                  <a:lnTo>
                    <a:pt x="15875" y="1237919"/>
                  </a:lnTo>
                  <a:lnTo>
                    <a:pt x="18415" y="1221414"/>
                  </a:lnTo>
                  <a:lnTo>
                    <a:pt x="21273" y="1205861"/>
                  </a:lnTo>
                  <a:lnTo>
                    <a:pt x="24448" y="1190309"/>
                  </a:lnTo>
                  <a:lnTo>
                    <a:pt x="27623" y="1175073"/>
                  </a:lnTo>
                  <a:lnTo>
                    <a:pt x="31115" y="1160155"/>
                  </a:lnTo>
                  <a:lnTo>
                    <a:pt x="34608" y="1145555"/>
                  </a:lnTo>
                  <a:lnTo>
                    <a:pt x="38418" y="1131272"/>
                  </a:lnTo>
                  <a:lnTo>
                    <a:pt x="42228" y="1117306"/>
                  </a:lnTo>
                  <a:lnTo>
                    <a:pt x="46355" y="1103657"/>
                  </a:lnTo>
                  <a:lnTo>
                    <a:pt x="50483" y="1090326"/>
                  </a:lnTo>
                  <a:lnTo>
                    <a:pt x="55245" y="1077313"/>
                  </a:lnTo>
                  <a:lnTo>
                    <a:pt x="59690" y="1064617"/>
                  </a:lnTo>
                  <a:lnTo>
                    <a:pt x="64453" y="1052238"/>
                  </a:lnTo>
                  <a:lnTo>
                    <a:pt x="69533" y="1039859"/>
                  </a:lnTo>
                  <a:lnTo>
                    <a:pt x="74613" y="1027798"/>
                  </a:lnTo>
                  <a:lnTo>
                    <a:pt x="80010" y="1016689"/>
                  </a:lnTo>
                  <a:lnTo>
                    <a:pt x="85090" y="1004945"/>
                  </a:lnTo>
                  <a:lnTo>
                    <a:pt x="90805" y="994153"/>
                  </a:lnTo>
                  <a:lnTo>
                    <a:pt x="96520" y="983044"/>
                  </a:lnTo>
                  <a:lnTo>
                    <a:pt x="102553" y="972887"/>
                  </a:lnTo>
                  <a:lnTo>
                    <a:pt x="108585" y="962413"/>
                  </a:lnTo>
                  <a:lnTo>
                    <a:pt x="114300" y="952573"/>
                  </a:lnTo>
                  <a:lnTo>
                    <a:pt x="120650" y="942416"/>
                  </a:lnTo>
                  <a:lnTo>
                    <a:pt x="127000" y="933211"/>
                  </a:lnTo>
                  <a:lnTo>
                    <a:pt x="133668" y="924324"/>
                  </a:lnTo>
                  <a:lnTo>
                    <a:pt x="140335" y="915119"/>
                  </a:lnTo>
                  <a:lnTo>
                    <a:pt x="147003" y="906549"/>
                  </a:lnTo>
                  <a:lnTo>
                    <a:pt x="153988" y="898297"/>
                  </a:lnTo>
                  <a:lnTo>
                    <a:pt x="160973" y="890362"/>
                  </a:lnTo>
                  <a:lnTo>
                    <a:pt x="167958" y="882744"/>
                  </a:lnTo>
                  <a:lnTo>
                    <a:pt x="175260" y="875126"/>
                  </a:lnTo>
                  <a:lnTo>
                    <a:pt x="182245" y="867826"/>
                  </a:lnTo>
                  <a:lnTo>
                    <a:pt x="189548" y="860843"/>
                  </a:lnTo>
                  <a:lnTo>
                    <a:pt x="196850" y="854178"/>
                  </a:lnTo>
                  <a:lnTo>
                    <a:pt x="204153" y="847830"/>
                  </a:lnTo>
                  <a:lnTo>
                    <a:pt x="211773" y="841482"/>
                  </a:lnTo>
                  <a:lnTo>
                    <a:pt x="219075" y="835451"/>
                  </a:lnTo>
                  <a:lnTo>
                    <a:pt x="226695" y="829738"/>
                  </a:lnTo>
                  <a:lnTo>
                    <a:pt x="233998" y="824342"/>
                  </a:lnTo>
                  <a:lnTo>
                    <a:pt x="241618" y="819263"/>
                  </a:lnTo>
                  <a:lnTo>
                    <a:pt x="249238" y="814185"/>
                  </a:lnTo>
                  <a:lnTo>
                    <a:pt x="256540" y="809741"/>
                  </a:lnTo>
                  <a:lnTo>
                    <a:pt x="271463" y="800536"/>
                  </a:lnTo>
                  <a:lnTo>
                    <a:pt x="286385" y="792919"/>
                  </a:lnTo>
                  <a:lnTo>
                    <a:pt x="301625" y="785936"/>
                  </a:lnTo>
                  <a:lnTo>
                    <a:pt x="315913" y="779905"/>
                  </a:lnTo>
                  <a:lnTo>
                    <a:pt x="330200" y="774827"/>
                  </a:lnTo>
                  <a:lnTo>
                    <a:pt x="339408" y="771653"/>
                  </a:lnTo>
                  <a:lnTo>
                    <a:pt x="348298" y="768796"/>
                  </a:lnTo>
                  <a:lnTo>
                    <a:pt x="357188" y="766574"/>
                  </a:lnTo>
                  <a:lnTo>
                    <a:pt x="366078" y="764035"/>
                  </a:lnTo>
                  <a:lnTo>
                    <a:pt x="374650" y="762131"/>
                  </a:lnTo>
                  <a:lnTo>
                    <a:pt x="382905" y="760544"/>
                  </a:lnTo>
                  <a:lnTo>
                    <a:pt x="398463" y="757687"/>
                  </a:lnTo>
                  <a:lnTo>
                    <a:pt x="413385" y="755782"/>
                  </a:lnTo>
                  <a:lnTo>
                    <a:pt x="427038" y="754830"/>
                  </a:lnTo>
                  <a:lnTo>
                    <a:pt x="439420" y="754195"/>
                  </a:lnTo>
                  <a:lnTo>
                    <a:pt x="450215" y="753878"/>
                  </a:lnTo>
                  <a:lnTo>
                    <a:pt x="456883" y="753878"/>
                  </a:lnTo>
                  <a:lnTo>
                    <a:pt x="463868" y="753243"/>
                  </a:lnTo>
                  <a:lnTo>
                    <a:pt x="470853" y="752926"/>
                  </a:lnTo>
                  <a:lnTo>
                    <a:pt x="1032828" y="752926"/>
                  </a:lnTo>
                  <a:lnTo>
                    <a:pt x="1039178" y="751339"/>
                  </a:lnTo>
                  <a:lnTo>
                    <a:pt x="1052513" y="747847"/>
                  </a:lnTo>
                  <a:lnTo>
                    <a:pt x="1068388" y="743404"/>
                  </a:lnTo>
                  <a:lnTo>
                    <a:pt x="1086168" y="738643"/>
                  </a:lnTo>
                  <a:lnTo>
                    <a:pt x="1105218" y="732612"/>
                  </a:lnTo>
                  <a:lnTo>
                    <a:pt x="1125855" y="726264"/>
                  </a:lnTo>
                  <a:lnTo>
                    <a:pt x="1147128" y="718646"/>
                  </a:lnTo>
                  <a:lnTo>
                    <a:pt x="1168718" y="710711"/>
                  </a:lnTo>
                  <a:lnTo>
                    <a:pt x="1190308" y="701506"/>
                  </a:lnTo>
                  <a:lnTo>
                    <a:pt x="1211898" y="692302"/>
                  </a:lnTo>
                  <a:lnTo>
                    <a:pt x="1222058" y="687223"/>
                  </a:lnTo>
                  <a:lnTo>
                    <a:pt x="1232535" y="682462"/>
                  </a:lnTo>
                  <a:lnTo>
                    <a:pt x="1242060" y="677066"/>
                  </a:lnTo>
                  <a:lnTo>
                    <a:pt x="1251585" y="671670"/>
                  </a:lnTo>
                  <a:lnTo>
                    <a:pt x="1261110" y="666592"/>
                  </a:lnTo>
                  <a:lnTo>
                    <a:pt x="1269683" y="661196"/>
                  </a:lnTo>
                  <a:lnTo>
                    <a:pt x="1280478" y="653896"/>
                  </a:lnTo>
                  <a:lnTo>
                    <a:pt x="1290638" y="646913"/>
                  </a:lnTo>
                  <a:lnTo>
                    <a:pt x="1299210" y="639930"/>
                  </a:lnTo>
                  <a:lnTo>
                    <a:pt x="1306513" y="633264"/>
                  </a:lnTo>
                  <a:lnTo>
                    <a:pt x="1312863" y="627234"/>
                  </a:lnTo>
                  <a:lnTo>
                    <a:pt x="1317625" y="621520"/>
                  </a:lnTo>
                  <a:lnTo>
                    <a:pt x="1321435" y="617077"/>
                  </a:lnTo>
                  <a:lnTo>
                    <a:pt x="1323340" y="612951"/>
                  </a:lnTo>
                  <a:lnTo>
                    <a:pt x="1324928" y="610094"/>
                  </a:lnTo>
                  <a:lnTo>
                    <a:pt x="1325880" y="608190"/>
                  </a:lnTo>
                  <a:lnTo>
                    <a:pt x="1325880" y="606920"/>
                  </a:lnTo>
                  <a:lnTo>
                    <a:pt x="1325880" y="605650"/>
                  </a:lnTo>
                  <a:lnTo>
                    <a:pt x="1324928" y="602794"/>
                  </a:lnTo>
                  <a:lnTo>
                    <a:pt x="1324293" y="600254"/>
                  </a:lnTo>
                  <a:lnTo>
                    <a:pt x="1323023" y="597398"/>
                  </a:lnTo>
                  <a:lnTo>
                    <a:pt x="1321435" y="593589"/>
                  </a:lnTo>
                  <a:lnTo>
                    <a:pt x="1319213" y="589463"/>
                  </a:lnTo>
                  <a:lnTo>
                    <a:pt x="1315720" y="584384"/>
                  </a:lnTo>
                  <a:lnTo>
                    <a:pt x="1312228" y="578354"/>
                  </a:lnTo>
                  <a:lnTo>
                    <a:pt x="1307148" y="572005"/>
                  </a:lnTo>
                  <a:lnTo>
                    <a:pt x="1301433" y="565340"/>
                  </a:lnTo>
                  <a:lnTo>
                    <a:pt x="1294448" y="557722"/>
                  </a:lnTo>
                  <a:lnTo>
                    <a:pt x="1286828" y="549787"/>
                  </a:lnTo>
                  <a:lnTo>
                    <a:pt x="1278255" y="541535"/>
                  </a:lnTo>
                  <a:lnTo>
                    <a:pt x="1268413" y="532647"/>
                  </a:lnTo>
                  <a:lnTo>
                    <a:pt x="1253808" y="520269"/>
                  </a:lnTo>
                  <a:lnTo>
                    <a:pt x="1237298" y="507572"/>
                  </a:lnTo>
                  <a:lnTo>
                    <a:pt x="1218883" y="493924"/>
                  </a:lnTo>
                  <a:lnTo>
                    <a:pt x="1198563" y="480276"/>
                  </a:lnTo>
                  <a:lnTo>
                    <a:pt x="1176020" y="465675"/>
                  </a:lnTo>
                  <a:lnTo>
                    <a:pt x="1151573" y="451074"/>
                  </a:lnTo>
                  <a:lnTo>
                    <a:pt x="1125220" y="435522"/>
                  </a:lnTo>
                  <a:lnTo>
                    <a:pt x="1096328" y="419969"/>
                  </a:lnTo>
                  <a:lnTo>
                    <a:pt x="1097915" y="414256"/>
                  </a:lnTo>
                  <a:lnTo>
                    <a:pt x="1099185" y="408860"/>
                  </a:lnTo>
                  <a:lnTo>
                    <a:pt x="1101090" y="400290"/>
                  </a:lnTo>
                  <a:lnTo>
                    <a:pt x="1102678" y="391720"/>
                  </a:lnTo>
                  <a:lnTo>
                    <a:pt x="1104583" y="382833"/>
                  </a:lnTo>
                  <a:lnTo>
                    <a:pt x="1105535" y="373945"/>
                  </a:lnTo>
                  <a:lnTo>
                    <a:pt x="1106488" y="365375"/>
                  </a:lnTo>
                  <a:lnTo>
                    <a:pt x="1107440" y="356805"/>
                  </a:lnTo>
                  <a:lnTo>
                    <a:pt x="1108075" y="348236"/>
                  </a:lnTo>
                  <a:lnTo>
                    <a:pt x="1108393" y="339666"/>
                  </a:lnTo>
                  <a:lnTo>
                    <a:pt x="1108710" y="330778"/>
                  </a:lnTo>
                  <a:lnTo>
                    <a:pt x="1108710" y="322208"/>
                  </a:lnTo>
                  <a:lnTo>
                    <a:pt x="1108393" y="313639"/>
                  </a:lnTo>
                  <a:lnTo>
                    <a:pt x="1107758" y="305069"/>
                  </a:lnTo>
                  <a:lnTo>
                    <a:pt x="1107440" y="296499"/>
                  </a:lnTo>
                  <a:lnTo>
                    <a:pt x="1106488" y="287611"/>
                  </a:lnTo>
                  <a:lnTo>
                    <a:pt x="1105535" y="279041"/>
                  </a:lnTo>
                  <a:lnTo>
                    <a:pt x="1104265" y="270472"/>
                  </a:lnTo>
                  <a:lnTo>
                    <a:pt x="1102360" y="262219"/>
                  </a:lnTo>
                  <a:lnTo>
                    <a:pt x="1100773" y="253649"/>
                  </a:lnTo>
                  <a:lnTo>
                    <a:pt x="1098868" y="245079"/>
                  </a:lnTo>
                  <a:lnTo>
                    <a:pt x="1096963" y="236827"/>
                  </a:lnTo>
                  <a:lnTo>
                    <a:pt x="1094423" y="228574"/>
                  </a:lnTo>
                  <a:lnTo>
                    <a:pt x="1091883" y="220322"/>
                  </a:lnTo>
                  <a:lnTo>
                    <a:pt x="1089343" y="212069"/>
                  </a:lnTo>
                  <a:lnTo>
                    <a:pt x="1086168" y="204134"/>
                  </a:lnTo>
                  <a:lnTo>
                    <a:pt x="1083310" y="195564"/>
                  </a:lnTo>
                  <a:lnTo>
                    <a:pt x="1079818" y="187629"/>
                  </a:lnTo>
                  <a:lnTo>
                    <a:pt x="1076325" y="179694"/>
                  </a:lnTo>
                  <a:lnTo>
                    <a:pt x="1072515" y="171759"/>
                  </a:lnTo>
                  <a:lnTo>
                    <a:pt x="1068705" y="164141"/>
                  </a:lnTo>
                  <a:lnTo>
                    <a:pt x="1064578" y="156523"/>
                  </a:lnTo>
                  <a:lnTo>
                    <a:pt x="1059815" y="148588"/>
                  </a:lnTo>
                  <a:lnTo>
                    <a:pt x="1055688" y="141288"/>
                  </a:lnTo>
                  <a:close/>
                  <a:moveTo>
                    <a:pt x="743895" y="0"/>
                  </a:moveTo>
                  <a:lnTo>
                    <a:pt x="752158" y="0"/>
                  </a:lnTo>
                  <a:lnTo>
                    <a:pt x="760421" y="0"/>
                  </a:lnTo>
                  <a:lnTo>
                    <a:pt x="768366" y="318"/>
                  </a:lnTo>
                  <a:lnTo>
                    <a:pt x="776629" y="636"/>
                  </a:lnTo>
                  <a:lnTo>
                    <a:pt x="784892" y="1589"/>
                  </a:lnTo>
                  <a:lnTo>
                    <a:pt x="792837" y="2543"/>
                  </a:lnTo>
                  <a:lnTo>
                    <a:pt x="801100" y="3814"/>
                  </a:lnTo>
                  <a:lnTo>
                    <a:pt x="809681" y="5085"/>
                  </a:lnTo>
                  <a:lnTo>
                    <a:pt x="817944" y="6674"/>
                  </a:lnTo>
                  <a:lnTo>
                    <a:pt x="826207" y="8263"/>
                  </a:lnTo>
                  <a:lnTo>
                    <a:pt x="840191" y="12077"/>
                  </a:lnTo>
                  <a:lnTo>
                    <a:pt x="853857" y="16208"/>
                  </a:lnTo>
                  <a:lnTo>
                    <a:pt x="867204" y="20975"/>
                  </a:lnTo>
                  <a:lnTo>
                    <a:pt x="880235" y="26378"/>
                  </a:lnTo>
                  <a:lnTo>
                    <a:pt x="892947" y="31781"/>
                  </a:lnTo>
                  <a:lnTo>
                    <a:pt x="905341" y="38137"/>
                  </a:lnTo>
                  <a:lnTo>
                    <a:pt x="917736" y="44811"/>
                  </a:lnTo>
                  <a:lnTo>
                    <a:pt x="929177" y="52121"/>
                  </a:lnTo>
                  <a:lnTo>
                    <a:pt x="940618" y="59748"/>
                  </a:lnTo>
                  <a:lnTo>
                    <a:pt x="951424" y="68011"/>
                  </a:lnTo>
                  <a:lnTo>
                    <a:pt x="962229" y="76592"/>
                  </a:lnTo>
                  <a:lnTo>
                    <a:pt x="972399" y="85490"/>
                  </a:lnTo>
                  <a:lnTo>
                    <a:pt x="982251" y="94707"/>
                  </a:lnTo>
                  <a:lnTo>
                    <a:pt x="991785" y="104559"/>
                  </a:lnTo>
                  <a:lnTo>
                    <a:pt x="1000684" y="114729"/>
                  </a:lnTo>
                  <a:lnTo>
                    <a:pt x="1008947" y="125216"/>
                  </a:lnTo>
                  <a:lnTo>
                    <a:pt x="1014667" y="132208"/>
                  </a:lnTo>
                  <a:lnTo>
                    <a:pt x="1020070" y="139518"/>
                  </a:lnTo>
                  <a:lnTo>
                    <a:pt x="1025155" y="147145"/>
                  </a:lnTo>
                  <a:lnTo>
                    <a:pt x="1029604" y="154455"/>
                  </a:lnTo>
                  <a:lnTo>
                    <a:pt x="1034371" y="162400"/>
                  </a:lnTo>
                  <a:lnTo>
                    <a:pt x="1039139" y="170027"/>
                  </a:lnTo>
                  <a:lnTo>
                    <a:pt x="1043270" y="177973"/>
                  </a:lnTo>
                  <a:lnTo>
                    <a:pt x="1047402" y="185918"/>
                  </a:lnTo>
                  <a:lnTo>
                    <a:pt x="1050897" y="194181"/>
                  </a:lnTo>
                  <a:lnTo>
                    <a:pt x="1054711" y="202444"/>
                  </a:lnTo>
                  <a:lnTo>
                    <a:pt x="1057889" y="211025"/>
                  </a:lnTo>
                  <a:lnTo>
                    <a:pt x="1061067" y="219288"/>
                  </a:lnTo>
                  <a:lnTo>
                    <a:pt x="1063928" y="227868"/>
                  </a:lnTo>
                  <a:lnTo>
                    <a:pt x="1066470" y="236449"/>
                  </a:lnTo>
                  <a:lnTo>
                    <a:pt x="1069013" y="245030"/>
                  </a:lnTo>
                  <a:lnTo>
                    <a:pt x="1071237" y="254247"/>
                  </a:lnTo>
                  <a:lnTo>
                    <a:pt x="1072826" y="263145"/>
                  </a:lnTo>
                  <a:lnTo>
                    <a:pt x="1074733" y="271726"/>
                  </a:lnTo>
                  <a:lnTo>
                    <a:pt x="1076322" y="280942"/>
                  </a:lnTo>
                  <a:lnTo>
                    <a:pt x="1077276" y="290159"/>
                  </a:lnTo>
                  <a:lnTo>
                    <a:pt x="1078229" y="299057"/>
                  </a:lnTo>
                  <a:lnTo>
                    <a:pt x="1078865" y="308274"/>
                  </a:lnTo>
                  <a:lnTo>
                    <a:pt x="1079182" y="317808"/>
                  </a:lnTo>
                  <a:lnTo>
                    <a:pt x="1079500" y="327025"/>
                  </a:lnTo>
                  <a:lnTo>
                    <a:pt x="1079182" y="336241"/>
                  </a:lnTo>
                  <a:lnTo>
                    <a:pt x="1078865" y="345457"/>
                  </a:lnTo>
                  <a:lnTo>
                    <a:pt x="1078229" y="354992"/>
                  </a:lnTo>
                  <a:lnTo>
                    <a:pt x="1077593" y="364208"/>
                  </a:lnTo>
                  <a:lnTo>
                    <a:pt x="1076322" y="373742"/>
                  </a:lnTo>
                  <a:lnTo>
                    <a:pt x="1074733" y="383277"/>
                  </a:lnTo>
                  <a:lnTo>
                    <a:pt x="1072826" y="392493"/>
                  </a:lnTo>
                  <a:lnTo>
                    <a:pt x="1070919" y="402027"/>
                  </a:lnTo>
                  <a:lnTo>
                    <a:pt x="1069966" y="405841"/>
                  </a:lnTo>
                  <a:lnTo>
                    <a:pt x="1068059" y="414104"/>
                  </a:lnTo>
                  <a:lnTo>
                    <a:pt x="1065517" y="422049"/>
                  </a:lnTo>
                  <a:lnTo>
                    <a:pt x="1062974" y="429994"/>
                  </a:lnTo>
                  <a:lnTo>
                    <a:pt x="1060432" y="437622"/>
                  </a:lnTo>
                  <a:lnTo>
                    <a:pt x="1057571" y="445249"/>
                  </a:lnTo>
                  <a:lnTo>
                    <a:pt x="1054711" y="453194"/>
                  </a:lnTo>
                  <a:lnTo>
                    <a:pt x="1051215" y="460822"/>
                  </a:lnTo>
                  <a:lnTo>
                    <a:pt x="1048037" y="468131"/>
                  </a:lnTo>
                  <a:lnTo>
                    <a:pt x="1044224" y="475441"/>
                  </a:lnTo>
                  <a:lnTo>
                    <a:pt x="1040728" y="482433"/>
                  </a:lnTo>
                  <a:lnTo>
                    <a:pt x="1032782" y="496416"/>
                  </a:lnTo>
                  <a:lnTo>
                    <a:pt x="1024519" y="510082"/>
                  </a:lnTo>
                  <a:lnTo>
                    <a:pt x="1014985" y="522794"/>
                  </a:lnTo>
                  <a:lnTo>
                    <a:pt x="1005451" y="535189"/>
                  </a:lnTo>
                  <a:lnTo>
                    <a:pt x="994963" y="547266"/>
                  </a:lnTo>
                  <a:lnTo>
                    <a:pt x="984476" y="558389"/>
                  </a:lnTo>
                  <a:lnTo>
                    <a:pt x="973035" y="569512"/>
                  </a:lnTo>
                  <a:lnTo>
                    <a:pt x="961276" y="579682"/>
                  </a:lnTo>
                  <a:lnTo>
                    <a:pt x="949199" y="589534"/>
                  </a:lnTo>
                  <a:lnTo>
                    <a:pt x="936169" y="598433"/>
                  </a:lnTo>
                  <a:lnTo>
                    <a:pt x="923139" y="607013"/>
                  </a:lnTo>
                  <a:lnTo>
                    <a:pt x="909473" y="614959"/>
                  </a:lnTo>
                  <a:lnTo>
                    <a:pt x="896125" y="621950"/>
                  </a:lnTo>
                  <a:lnTo>
                    <a:pt x="881824" y="628624"/>
                  </a:lnTo>
                  <a:lnTo>
                    <a:pt x="867204" y="634663"/>
                  </a:lnTo>
                  <a:lnTo>
                    <a:pt x="852585" y="639748"/>
                  </a:lnTo>
                  <a:lnTo>
                    <a:pt x="837331" y="644197"/>
                  </a:lnTo>
                  <a:lnTo>
                    <a:pt x="822076" y="648011"/>
                  </a:lnTo>
                  <a:lnTo>
                    <a:pt x="806503" y="650871"/>
                  </a:lnTo>
                  <a:lnTo>
                    <a:pt x="790931" y="653413"/>
                  </a:lnTo>
                  <a:lnTo>
                    <a:pt x="775040" y="655002"/>
                  </a:lnTo>
                  <a:lnTo>
                    <a:pt x="758832" y="655638"/>
                  </a:lnTo>
                  <a:lnTo>
                    <a:pt x="750887" y="655638"/>
                  </a:lnTo>
                  <a:lnTo>
                    <a:pt x="742624" y="655638"/>
                  </a:lnTo>
                  <a:lnTo>
                    <a:pt x="734679" y="655320"/>
                  </a:lnTo>
                  <a:lnTo>
                    <a:pt x="726415" y="654685"/>
                  </a:lnTo>
                  <a:lnTo>
                    <a:pt x="718470" y="654049"/>
                  </a:lnTo>
                  <a:lnTo>
                    <a:pt x="710207" y="653096"/>
                  </a:lnTo>
                  <a:lnTo>
                    <a:pt x="702262" y="651507"/>
                  </a:lnTo>
                  <a:lnTo>
                    <a:pt x="693681" y="650235"/>
                  </a:lnTo>
                  <a:lnTo>
                    <a:pt x="685418" y="648964"/>
                  </a:lnTo>
                  <a:lnTo>
                    <a:pt x="677473" y="647057"/>
                  </a:lnTo>
                  <a:lnTo>
                    <a:pt x="669210" y="644833"/>
                  </a:lnTo>
                  <a:lnTo>
                    <a:pt x="661265" y="642608"/>
                  </a:lnTo>
                  <a:lnTo>
                    <a:pt x="653002" y="640383"/>
                  </a:lnTo>
                  <a:lnTo>
                    <a:pt x="645374" y="637523"/>
                  </a:lnTo>
                  <a:lnTo>
                    <a:pt x="637111" y="634981"/>
                  </a:lnTo>
                  <a:lnTo>
                    <a:pt x="629484" y="632120"/>
                  </a:lnTo>
                  <a:lnTo>
                    <a:pt x="621857" y="628942"/>
                  </a:lnTo>
                  <a:lnTo>
                    <a:pt x="614547" y="625764"/>
                  </a:lnTo>
                  <a:lnTo>
                    <a:pt x="607237" y="621950"/>
                  </a:lnTo>
                  <a:lnTo>
                    <a:pt x="599928" y="618455"/>
                  </a:lnTo>
                  <a:lnTo>
                    <a:pt x="592618" y="614641"/>
                  </a:lnTo>
                  <a:lnTo>
                    <a:pt x="585627" y="610827"/>
                  </a:lnTo>
                  <a:lnTo>
                    <a:pt x="571961" y="601929"/>
                  </a:lnTo>
                  <a:lnTo>
                    <a:pt x="559248" y="593030"/>
                  </a:lnTo>
                  <a:lnTo>
                    <a:pt x="546536" y="583496"/>
                  </a:lnTo>
                  <a:lnTo>
                    <a:pt x="534142" y="573008"/>
                  </a:lnTo>
                  <a:lnTo>
                    <a:pt x="522383" y="562202"/>
                  </a:lnTo>
                  <a:lnTo>
                    <a:pt x="511577" y="550761"/>
                  </a:lnTo>
                  <a:lnTo>
                    <a:pt x="501407" y="539320"/>
                  </a:lnTo>
                  <a:lnTo>
                    <a:pt x="491238" y="526926"/>
                  </a:lnTo>
                  <a:lnTo>
                    <a:pt x="482021" y="513896"/>
                  </a:lnTo>
                  <a:lnTo>
                    <a:pt x="473440" y="500866"/>
                  </a:lnTo>
                  <a:lnTo>
                    <a:pt x="465495" y="487200"/>
                  </a:lnTo>
                  <a:lnTo>
                    <a:pt x="457868" y="473216"/>
                  </a:lnTo>
                  <a:lnTo>
                    <a:pt x="451512" y="458915"/>
                  </a:lnTo>
                  <a:lnTo>
                    <a:pt x="445473" y="444614"/>
                  </a:lnTo>
                  <a:lnTo>
                    <a:pt x="440070" y="429677"/>
                  </a:lnTo>
                  <a:lnTo>
                    <a:pt x="435621" y="414422"/>
                  </a:lnTo>
                  <a:lnTo>
                    <a:pt x="431807" y="399167"/>
                  </a:lnTo>
                  <a:lnTo>
                    <a:pt x="428629" y="383594"/>
                  </a:lnTo>
                  <a:lnTo>
                    <a:pt x="426405" y="367704"/>
                  </a:lnTo>
                  <a:lnTo>
                    <a:pt x="424816" y="351496"/>
                  </a:lnTo>
                  <a:lnTo>
                    <a:pt x="424498" y="343551"/>
                  </a:lnTo>
                  <a:lnTo>
                    <a:pt x="424180" y="335605"/>
                  </a:lnTo>
                  <a:lnTo>
                    <a:pt x="423862" y="327342"/>
                  </a:lnTo>
                  <a:lnTo>
                    <a:pt x="424180" y="319397"/>
                  </a:lnTo>
                  <a:lnTo>
                    <a:pt x="424498" y="311134"/>
                  </a:lnTo>
                  <a:lnTo>
                    <a:pt x="424816" y="303189"/>
                  </a:lnTo>
                  <a:lnTo>
                    <a:pt x="425769" y="294608"/>
                  </a:lnTo>
                  <a:lnTo>
                    <a:pt x="426405" y="286345"/>
                  </a:lnTo>
                  <a:lnTo>
                    <a:pt x="427676" y="278082"/>
                  </a:lnTo>
                  <a:lnTo>
                    <a:pt x="428947" y="269819"/>
                  </a:lnTo>
                  <a:lnTo>
                    <a:pt x="430854" y="261874"/>
                  </a:lnTo>
                  <a:lnTo>
                    <a:pt x="432443" y="253611"/>
                  </a:lnTo>
                  <a:lnTo>
                    <a:pt x="434350" y="245030"/>
                  </a:lnTo>
                  <a:lnTo>
                    <a:pt x="436892" y="237085"/>
                  </a:lnTo>
                  <a:lnTo>
                    <a:pt x="439117" y="229140"/>
                  </a:lnTo>
                  <a:lnTo>
                    <a:pt x="441659" y="221194"/>
                  </a:lnTo>
                  <a:lnTo>
                    <a:pt x="444520" y="213249"/>
                  </a:lnTo>
                  <a:lnTo>
                    <a:pt x="447380" y="205622"/>
                  </a:lnTo>
                  <a:lnTo>
                    <a:pt x="450558" y="197994"/>
                  </a:lnTo>
                  <a:lnTo>
                    <a:pt x="454054" y="190685"/>
                  </a:lnTo>
                  <a:lnTo>
                    <a:pt x="457232" y="183375"/>
                  </a:lnTo>
                  <a:lnTo>
                    <a:pt x="461046" y="176066"/>
                  </a:lnTo>
                  <a:lnTo>
                    <a:pt x="464859" y="169074"/>
                  </a:lnTo>
                  <a:lnTo>
                    <a:pt x="468991" y="161764"/>
                  </a:lnTo>
                  <a:lnTo>
                    <a:pt x="477254" y="148099"/>
                  </a:lnTo>
                  <a:lnTo>
                    <a:pt x="486470" y="135068"/>
                  </a:lnTo>
                  <a:lnTo>
                    <a:pt x="496322" y="122356"/>
                  </a:lnTo>
                  <a:lnTo>
                    <a:pt x="506492" y="109962"/>
                  </a:lnTo>
                  <a:lnTo>
                    <a:pt x="517298" y="98521"/>
                  </a:lnTo>
                  <a:lnTo>
                    <a:pt x="528421" y="87397"/>
                  </a:lnTo>
                  <a:lnTo>
                    <a:pt x="540498" y="77227"/>
                  </a:lnTo>
                  <a:lnTo>
                    <a:pt x="552892" y="67058"/>
                  </a:lnTo>
                  <a:lnTo>
                    <a:pt x="565287" y="57841"/>
                  </a:lnTo>
                  <a:lnTo>
                    <a:pt x="578635" y="49578"/>
                  </a:lnTo>
                  <a:lnTo>
                    <a:pt x="591983" y="41633"/>
                  </a:lnTo>
                  <a:lnTo>
                    <a:pt x="605966" y="34006"/>
                  </a:lnTo>
                  <a:lnTo>
                    <a:pt x="620268" y="27332"/>
                  </a:lnTo>
                  <a:lnTo>
                    <a:pt x="634887" y="21293"/>
                  </a:lnTo>
                  <a:lnTo>
                    <a:pt x="649824" y="16208"/>
                  </a:lnTo>
                  <a:lnTo>
                    <a:pt x="664761" y="11759"/>
                  </a:lnTo>
                  <a:lnTo>
                    <a:pt x="680651" y="7627"/>
                  </a:lnTo>
                  <a:lnTo>
                    <a:pt x="696224" y="4767"/>
                  </a:lnTo>
                  <a:lnTo>
                    <a:pt x="711796" y="2225"/>
                  </a:lnTo>
                  <a:lnTo>
                    <a:pt x="727687" y="636"/>
                  </a:lnTo>
                  <a:lnTo>
                    <a:pt x="735632" y="318"/>
                  </a:lnTo>
                  <a:lnTo>
                    <a:pt x="7438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KSO_Shape"/>
            <p:cNvSpPr/>
            <p:nvPr/>
          </p:nvSpPr>
          <p:spPr>
            <a:xfrm>
              <a:off x="6474342" y="1824741"/>
              <a:ext cx="1905000" cy="1276350"/>
            </a:xfrm>
            <a:prstGeom prst="wedgeRectCallout">
              <a:avLst>
                <a:gd name="adj1" fmla="val -33182"/>
                <a:gd name="adj2" fmla="val 864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13451" y="1956391"/>
              <a:ext cx="1626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网关和路由器有什么关系呢？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12371" y="1873747"/>
            <a:ext cx="1665515" cy="40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9" y="839102"/>
            <a:ext cx="8151892" cy="3083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679" y="4136571"/>
            <a:ext cx="38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 </a:t>
            </a:r>
            <a:r>
              <a:rPr lang="en-US" altLang="zh-CN" dirty="0" smtClean="0"/>
              <a:t>192.168.3.47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sz="2000" b="1" dirty="0"/>
              <a:t>IP</a:t>
            </a:r>
            <a:r>
              <a:rPr kumimoji="1" lang="zh-CN" altLang="en-US" sz="2000" b="1" dirty="0"/>
              <a:t>地址的获取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2" y="631576"/>
            <a:ext cx="6447619" cy="4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47114" y="1077686"/>
            <a:ext cx="19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查看本地的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192.168.3.47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62,263,"/>
  <p:tag name="MH_CONTENTSID" val="2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AUTOCOLOR" val="FALSE"/>
  <p:tag name="MH_TYPE" val="CONTENTS"/>
  <p:tag name="ID" val="62676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OTHERS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ENTRY"/>
  <p:tag name="ID" val="626769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4194922"/>
  <p:tag name="MH_LIBRARY" val="CONTENTS"/>
  <p:tag name="MH_TYPE" val="NUMBER"/>
  <p:tag name="ID" val="626769"/>
  <p:tag name="MH_ORDER" val="3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1249</Words>
  <Application>Microsoft Office PowerPoint</Application>
  <PresentationFormat>全屏显示(16:9)</PresentationFormat>
  <Paragraphs>234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华文细黑</vt:lpstr>
      <vt:lpstr>楷体_GB2312 </vt:lpstr>
      <vt:lpstr>宋体</vt:lpstr>
      <vt:lpstr>宋体 </vt:lpstr>
      <vt:lpstr>微软雅黑</vt:lpstr>
      <vt:lpstr>Arial</vt:lpstr>
      <vt:lpstr>Calibri</vt:lpstr>
      <vt:lpstr>Office 主题</vt:lpstr>
      <vt:lpstr>自定义设计</vt:lpstr>
      <vt:lpstr>1_自定义设计</vt:lpstr>
      <vt:lpstr>PowerPoint 演示文稿</vt:lpstr>
      <vt:lpstr>PowerPoint 演示文稿</vt:lpstr>
      <vt:lpstr>综述</vt:lpstr>
      <vt:lpstr>PowerPoint 演示文稿</vt:lpstr>
      <vt:lpstr>IP地址的获取</vt:lpstr>
      <vt:lpstr>IP地址的获取</vt:lpstr>
      <vt:lpstr>IP地址的获取</vt:lpstr>
      <vt:lpstr>IP地址的获取</vt:lpstr>
      <vt:lpstr>IP地址的获取</vt:lpstr>
      <vt:lpstr>IP地址的获取</vt:lpstr>
      <vt:lpstr>IP地址的获取</vt:lpstr>
      <vt:lpstr>IP地址的获取</vt:lpstr>
      <vt:lpstr>IP地址的获取</vt:lpstr>
      <vt:lpstr>PowerPoint 演示文稿</vt:lpstr>
      <vt:lpstr>如何判断是否在同一网络</vt:lpstr>
      <vt:lpstr>PowerPoint 演示文稿</vt:lpstr>
      <vt:lpstr>同网络局域网的传输</vt:lpstr>
      <vt:lpstr>同网络局域网的传输</vt:lpstr>
      <vt:lpstr>PowerPoint 演示文稿</vt:lpstr>
      <vt:lpstr>不同网络局域网的传输</vt:lpstr>
      <vt:lpstr>不同网络局域网的传输</vt:lpstr>
      <vt:lpstr>不同网络局域网的传输</vt:lpstr>
      <vt:lpstr>PowerPoint 演示文稿</vt:lpstr>
      <vt:lpstr>互联网访问</vt:lpstr>
      <vt:lpstr>互联网访问</vt:lpstr>
      <vt:lpstr>互联网访问</vt:lpstr>
      <vt:lpstr>互联网访问</vt:lpstr>
      <vt:lpstr>互联网访问</vt:lpstr>
      <vt:lpstr>互联网访问</vt:lpstr>
      <vt:lpstr>互联网访问</vt:lpstr>
      <vt:lpstr>互联网访问</vt:lpstr>
      <vt:lpstr>互联网访问</vt:lpstr>
      <vt:lpstr>PowerPoint 演示文稿</vt:lpstr>
      <vt:lpstr>网络排查工具</vt:lpstr>
      <vt:lpstr>网络排查工具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Cai</dc:creator>
  <cp:lastModifiedBy>王军</cp:lastModifiedBy>
  <cp:revision>124</cp:revision>
  <dcterms:created xsi:type="dcterms:W3CDTF">2016-03-07T14:13:59Z</dcterms:created>
  <dcterms:modified xsi:type="dcterms:W3CDTF">2017-06-12T01:31:57Z</dcterms:modified>
</cp:coreProperties>
</file>