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8" r:id="rId5"/>
    <p:sldId id="307" r:id="rId6"/>
    <p:sldId id="284" r:id="rId7"/>
    <p:sldId id="297" r:id="rId8"/>
    <p:sldId id="299" r:id="rId9"/>
    <p:sldId id="309" r:id="rId10"/>
    <p:sldId id="283" r:id="rId11"/>
    <p:sldId id="306" r:id="rId12"/>
    <p:sldId id="304" r:id="rId13"/>
    <p:sldId id="305" r:id="rId14"/>
    <p:sldId id="300" r:id="rId15"/>
    <p:sldId id="308" r:id="rId16"/>
    <p:sldId id="302" r:id="rId17"/>
    <p:sldId id="310" r:id="rId18"/>
    <p:sldId id="311" r:id="rId19"/>
    <p:sldId id="312" r:id="rId20"/>
    <p:sldId id="293" r:id="rId21"/>
    <p:sldId id="296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7" autoAdjust="0"/>
    <p:restoredTop sz="96391" autoAdjust="0"/>
  </p:normalViewPr>
  <p:slideViewPr>
    <p:cSldViewPr snapToGrid="0">
      <p:cViewPr varScale="1">
        <p:scale>
          <a:sx n="80" d="100"/>
          <a:sy n="80" d="100"/>
        </p:scale>
        <p:origin x="9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9일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2020년 3월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3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3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0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78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45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65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0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272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4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8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3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6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44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5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2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7329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ko-KR" altLang="en-US" sz="21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ko-KR" altLang="en-US" sz="16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리서치 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romdoc.pc.t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frompcto.jbhomelove.com/member1/register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://fromdoc.pc.to/" TargetMode="External"/><Relationship Id="rId4" Type="http://schemas.openxmlformats.org/officeDocument/2006/relationships/hyperlink" Target="http://frompcto.jbhomelove.com/intro1/teacher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frompcto.jbhomelove.com/lecture2/bbs.php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ompcto.jbhomelove.com/lecture3/bbs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rompcto.jbhomelove.com/intro1/contact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rom.pc.t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mait/from.pc.to" TargetMode="External"/><Relationship Id="rId5" Type="http://schemas.openxmlformats.org/officeDocument/2006/relationships/hyperlink" Target="http://fromj.pc.to/" TargetMode="External"/><Relationship Id="rId4" Type="http://schemas.openxmlformats.org/officeDocument/2006/relationships/hyperlink" Target="http://fromdoc.pc.t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omdoc.pc.t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om.pc.t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om.pc.t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fromdoc.pc.t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rompcto.jbhomelove.com/member1/login.php" TargetMode="External"/><Relationship Id="rId5" Type="http://schemas.openxmlformats.org/officeDocument/2006/relationships/hyperlink" Target="http://fromdoc.pc.to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ko-KR" altLang="en-US" sz="5200" dirty="0"/>
              <a:t>양동화 팀 프로젝트 </a:t>
            </a:r>
            <a:r>
              <a:rPr lang="en-US" altLang="ko-KR" sz="5200" dirty="0"/>
              <a:t>1</a:t>
            </a:r>
            <a:r>
              <a:rPr lang="ko-KR" altLang="en-US" sz="5200" dirty="0"/>
              <a:t>차 발표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n-US" altLang="ko-KR" sz="1700" dirty="0"/>
              <a:t>PL</a:t>
            </a:r>
            <a:r>
              <a:rPr lang="ko-KR" altLang="en-US" sz="1700" dirty="0"/>
              <a:t> 양동화 </a:t>
            </a:r>
            <a:r>
              <a:rPr lang="en-US" altLang="ko-KR" sz="1700" dirty="0"/>
              <a:t>BACK-END PG </a:t>
            </a:r>
            <a:r>
              <a:rPr lang="ko-KR" altLang="en-US" sz="1700" dirty="0"/>
              <a:t>김동민 </a:t>
            </a:r>
            <a:r>
              <a:rPr lang="en-US" altLang="ko-KR" sz="1700" dirty="0"/>
              <a:t>FRONT-END PG </a:t>
            </a:r>
            <a:r>
              <a:rPr lang="ko-KR" altLang="en-US" sz="1700" dirty="0"/>
              <a:t>조승우</a:t>
            </a:r>
          </a:p>
        </p:txBody>
      </p:sp>
      <p:sp>
        <p:nvSpPr>
          <p:cNvPr id="51" name="텍스트 상자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37631" y="4322731"/>
            <a:ext cx="1750034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en-US" altLang="ko-KR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KIMSCHOOL</a:t>
            </a:r>
            <a:endParaRPr lang="ko-KR" altLang="en-US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10</a:t>
            </a:fld>
            <a:endParaRPr lang="ko-KR" altLang="en-ZA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366" y="0"/>
            <a:ext cx="5999634" cy="962216"/>
          </a:xfrm>
        </p:spPr>
        <p:txBody>
          <a:bodyPr rtlCol="0"/>
          <a:lstStyle/>
          <a:p>
            <a:pPr algn="ctr" rtl="0"/>
            <a:r>
              <a:rPr lang="ko-KR" altLang="en-US" sz="5200" dirty="0">
                <a:hlinkClick r:id="rId3"/>
              </a:rPr>
              <a:t>회원가입설계서</a:t>
            </a:r>
            <a:endParaRPr lang="ko-KR" altLang="en-US" sz="5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192366" cy="96221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200" dirty="0">
                <a:solidFill>
                  <a:schemeClr val="bg1"/>
                </a:solidFill>
                <a:hlinkClick r:id="rId4"/>
              </a:rPr>
              <a:t>회원가입화면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62213"/>
            <a:ext cx="6192366" cy="5841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366" y="962213"/>
            <a:ext cx="5999634" cy="58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9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34" y="934497"/>
            <a:ext cx="6192365" cy="586885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11</a:t>
            </a:fld>
            <a:endParaRPr lang="ko-KR" altLang="en-ZA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9634" cy="962216"/>
          </a:xfrm>
        </p:spPr>
        <p:txBody>
          <a:bodyPr rtlCol="0"/>
          <a:lstStyle/>
          <a:p>
            <a:pPr algn="ctr" rtl="0"/>
            <a:r>
              <a:rPr lang="ko-KR" altLang="en-US" sz="5200" dirty="0">
                <a:hlinkClick r:id="rId4"/>
              </a:rPr>
              <a:t>강사진페이지</a:t>
            </a:r>
            <a:endParaRPr lang="ko-KR" altLang="en-US" sz="5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5999634" y="-2"/>
            <a:ext cx="6192366" cy="96221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200" dirty="0">
                <a:solidFill>
                  <a:schemeClr val="bg1"/>
                </a:solidFill>
                <a:hlinkClick r:id="rId5"/>
              </a:rPr>
              <a:t>강사소개설계서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26602-3A96-4AE9-93D1-90A2405D8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962215"/>
            <a:ext cx="5999633" cy="57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12</a:t>
            </a:fld>
            <a:endParaRPr lang="ko-KR" altLang="en-ZA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23351"/>
            <a:ext cx="6559102" cy="21465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6793"/>
            <a:ext cx="6559103" cy="2146558"/>
          </a:xfrm>
          <a:prstGeom prst="rect">
            <a:avLst/>
          </a:prstGeom>
        </p:spPr>
      </p:pic>
      <p:sp>
        <p:nvSpPr>
          <p:cNvPr id="11" name="텍스트 개체 틀 23"/>
          <p:cNvSpPr>
            <a:spLocks noGrp="1"/>
          </p:cNvSpPr>
          <p:nvPr>
            <p:ph type="body" sz="quarter" idx="32"/>
          </p:nvPr>
        </p:nvSpPr>
        <p:spPr>
          <a:xfrm>
            <a:off x="6559104" y="0"/>
            <a:ext cx="5632895" cy="6858000"/>
          </a:xfrm>
          <a:solidFill>
            <a:schemeClr val="tx1">
              <a:alpha val="80000"/>
            </a:schemeClr>
          </a:solidFill>
        </p:spPr>
        <p:txBody>
          <a:bodyPr/>
          <a:lstStyle/>
          <a:p>
            <a:pPr algn="ctr"/>
            <a:endParaRPr lang="en-US" altLang="ko-KR" sz="4800" dirty="0"/>
          </a:p>
          <a:p>
            <a:pPr algn="ctr"/>
            <a:r>
              <a:rPr lang="ko-KR" altLang="en-US" sz="4800" dirty="0">
                <a:hlinkClick r:id="rId5"/>
              </a:rPr>
              <a:t>세션처리</a:t>
            </a:r>
            <a:endParaRPr lang="en-US" altLang="ko-KR" sz="4800" dirty="0"/>
          </a:p>
          <a:p>
            <a:pPr algn="ctr"/>
            <a:endParaRPr lang="en-US" altLang="ko-KR" sz="4800" dirty="0"/>
          </a:p>
          <a:p>
            <a:pPr algn="ctr"/>
            <a:r>
              <a:rPr lang="ko-KR" altLang="en-US" sz="4800" dirty="0"/>
              <a:t>비로그인</a:t>
            </a:r>
            <a:r>
              <a:rPr lang="en-US" altLang="ko-KR" sz="4800" dirty="0"/>
              <a:t>,</a:t>
            </a:r>
          </a:p>
          <a:p>
            <a:pPr algn="ctr"/>
            <a:r>
              <a:rPr lang="ko-KR" altLang="en-US" sz="4800" dirty="0"/>
              <a:t>수강 미신청시</a:t>
            </a:r>
            <a:r>
              <a:rPr lang="en-US" altLang="ko-KR" sz="4800" dirty="0"/>
              <a:t>,</a:t>
            </a:r>
          </a:p>
          <a:p>
            <a:pPr algn="ctr"/>
            <a:r>
              <a:rPr lang="ko-KR" altLang="en-US" sz="4800" dirty="0" err="1"/>
              <a:t>메세지</a:t>
            </a:r>
            <a:r>
              <a:rPr lang="ko-KR" altLang="en-US" sz="4800" dirty="0"/>
              <a:t> 발생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97868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108" y="0"/>
            <a:ext cx="5632891" cy="6858000"/>
          </a:xfrm>
          <a:solidFill>
            <a:schemeClr val="bg2">
              <a:lumMod val="75000"/>
            </a:schemeClr>
          </a:solidFill>
        </p:spPr>
        <p:txBody>
          <a:bodyPr rtlCol="0"/>
          <a:lstStyle/>
          <a:p>
            <a:pPr algn="ctr"/>
            <a:r>
              <a:rPr lang="ko-KR" altLang="en-US" sz="5200" dirty="0">
                <a:hlinkClick r:id="rId3"/>
              </a:rPr>
              <a:t>강의버튼 클릭 시</a:t>
            </a:r>
            <a:br>
              <a:rPr lang="en-US" altLang="ko-KR" sz="5200" dirty="0">
                <a:hlinkClick r:id="rId3"/>
              </a:rPr>
            </a:br>
            <a:br>
              <a:rPr lang="en-US" altLang="ko-KR" sz="5200" dirty="0"/>
            </a:br>
            <a:r>
              <a:rPr lang="en-US" altLang="ko-KR" sz="5200" dirty="0"/>
              <a:t>iframe</a:t>
            </a:r>
            <a:r>
              <a:rPr lang="ko-KR" altLang="en-US" sz="5200" dirty="0"/>
              <a:t>을 사용해 유투브 내 </a:t>
            </a:r>
            <a:br>
              <a:rPr lang="en-US" altLang="ko-KR" sz="5200" dirty="0"/>
            </a:br>
            <a:r>
              <a:rPr lang="ko-KR" altLang="en-US" sz="5200" dirty="0"/>
              <a:t>비공개 영상재생</a:t>
            </a:r>
            <a:br>
              <a:rPr lang="en-US" altLang="ko-KR" sz="5200" dirty="0"/>
            </a:br>
            <a:br>
              <a:rPr lang="en-US" altLang="ko-KR" sz="5200" dirty="0"/>
            </a:br>
            <a:r>
              <a:rPr lang="ko-KR" altLang="en-US" sz="5200" dirty="0"/>
              <a:t>수강신청 세션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ZA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403"/>
            <a:ext cx="6559108" cy="1658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969105"/>
            <a:ext cx="6559108" cy="40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9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108" y="0"/>
            <a:ext cx="5632891" cy="6858000"/>
          </a:xfrm>
          <a:solidFill>
            <a:schemeClr val="bg2">
              <a:lumMod val="75000"/>
            </a:schemeClr>
          </a:solidFill>
        </p:spPr>
        <p:txBody>
          <a:bodyPr rtlCol="0"/>
          <a:lstStyle/>
          <a:p>
            <a:r>
              <a:rPr lang="ko-KR" altLang="en-US" sz="5200" dirty="0">
                <a:hlinkClick r:id="rId3"/>
              </a:rPr>
              <a:t>문의 페이지</a:t>
            </a:r>
            <a:br>
              <a:rPr lang="en-US" altLang="ko-KR" sz="5200" dirty="0"/>
            </a:br>
            <a:br>
              <a:rPr lang="en-US" altLang="ko-KR" sz="5200" dirty="0"/>
            </a:br>
            <a:r>
              <a:rPr lang="en-US" altLang="ko-KR" sz="5200" dirty="0"/>
              <a:t>1. </a:t>
            </a:r>
            <a:r>
              <a:rPr lang="ko-KR" altLang="en-US" sz="5200" dirty="0"/>
              <a:t>구글 맵 </a:t>
            </a:r>
            <a:r>
              <a:rPr lang="en-US" altLang="ko-KR" sz="5200" dirty="0"/>
              <a:t>API</a:t>
            </a:r>
            <a:br>
              <a:rPr lang="en-US" altLang="ko-KR" sz="5200" dirty="0"/>
            </a:br>
            <a:r>
              <a:rPr lang="en-US" altLang="ko-KR" sz="5200" dirty="0"/>
              <a:t>2. </a:t>
            </a:r>
            <a:r>
              <a:rPr lang="ko-KR" altLang="en-US" sz="5200" dirty="0"/>
              <a:t>텍스트 클릭 </a:t>
            </a:r>
            <a:br>
              <a:rPr lang="en-US" altLang="ko-KR" sz="5200" dirty="0"/>
            </a:br>
            <a:r>
              <a:rPr lang="en-US" altLang="ko-KR" sz="5200" dirty="0"/>
              <a:t>   </a:t>
            </a:r>
            <a:r>
              <a:rPr lang="ko-KR" altLang="en-US" sz="5200" dirty="0"/>
              <a:t>자동전화</a:t>
            </a:r>
            <a:br>
              <a:rPr lang="en-US" altLang="ko-KR" sz="5200" dirty="0"/>
            </a:br>
            <a:r>
              <a:rPr lang="en-US" altLang="ko-KR" sz="5200" dirty="0"/>
              <a:t>3. </a:t>
            </a:r>
            <a:r>
              <a:rPr lang="ko-KR" altLang="en-US" sz="5200" dirty="0"/>
              <a:t>폼 작성</a:t>
            </a:r>
            <a:br>
              <a:rPr lang="en-US" altLang="ko-KR" sz="5200" dirty="0"/>
            </a:br>
            <a:r>
              <a:rPr lang="en-US" altLang="ko-KR" sz="5200" dirty="0"/>
              <a:t>   </a:t>
            </a:r>
            <a:r>
              <a:rPr lang="ko-KR" altLang="en-US" sz="5200" dirty="0"/>
              <a:t>자동메일 송신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14</a:t>
            </a:fld>
            <a:endParaRPr lang="ko-KR" altLang="en-ZA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CED91-C93D-4899-8FD9-DC07174E7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6555633" cy="61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2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DFEAD50-251B-447D-93D9-CA8F62A89D15}"/>
              </a:ext>
            </a:extLst>
          </p:cNvPr>
          <p:cNvSpPr txBox="1">
            <a:spLocks/>
          </p:cNvSpPr>
          <p:nvPr/>
        </p:nvSpPr>
        <p:spPr>
          <a:xfrm>
            <a:off x="397492" y="1667774"/>
            <a:ext cx="11339999" cy="16997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원본 </a:t>
            </a:r>
            <a:r>
              <a:rPr lang="en-US" altLang="ko-KR" dirty="0">
                <a:solidFill>
                  <a:schemeClr val="bg1"/>
                </a:solidFill>
              </a:rPr>
              <a:t>:  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http://from.pc.to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C01C410-2F7A-4FCB-B4EF-084C542892E9}"/>
              </a:ext>
            </a:extLst>
          </p:cNvPr>
          <p:cNvSpPr txBox="1">
            <a:spLocks/>
          </p:cNvSpPr>
          <p:nvPr/>
        </p:nvSpPr>
        <p:spPr>
          <a:xfrm>
            <a:off x="397492" y="4249341"/>
            <a:ext cx="11340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설계서 </a:t>
            </a:r>
            <a:r>
              <a:rPr lang="en-US" altLang="ko-KR" dirty="0">
                <a:solidFill>
                  <a:schemeClr val="bg1"/>
                </a:solidFill>
              </a:rPr>
              <a:t>:   </a:t>
            </a:r>
            <a:r>
              <a:rPr lang="en-US" altLang="ko-KR" dirty="0">
                <a:solidFill>
                  <a:schemeClr val="bg1"/>
                </a:solidFill>
                <a:hlinkClick r:id="rId4"/>
              </a:rPr>
              <a:t>http://fromdoc.pc.to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BC09C5C-1846-4CC3-9499-35DD6207E9BB}"/>
              </a:ext>
            </a:extLst>
          </p:cNvPr>
          <p:cNvSpPr txBox="1">
            <a:spLocks/>
          </p:cNvSpPr>
          <p:nvPr/>
        </p:nvSpPr>
        <p:spPr>
          <a:xfrm>
            <a:off x="397492" y="3766491"/>
            <a:ext cx="11340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bg1"/>
                </a:solidFill>
              </a:rPr>
              <a:t>日本語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 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http://fromj.pc.to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5E8862C-485F-4D0D-86AA-0BBE3ACA7AD4}"/>
              </a:ext>
            </a:extLst>
          </p:cNvPr>
          <p:cNvSpPr txBox="1">
            <a:spLocks/>
          </p:cNvSpPr>
          <p:nvPr/>
        </p:nvSpPr>
        <p:spPr>
          <a:xfrm>
            <a:off x="397492" y="4732192"/>
            <a:ext cx="11340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Git URL :  </a:t>
            </a:r>
            <a:r>
              <a:rPr lang="en-US" altLang="ko-KR" dirty="0">
                <a:hlinkClick r:id="rId6"/>
              </a:rPr>
              <a:t>https://github.com/Azumait/from.pc.to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A13DEB82-0FE3-4F24-8A50-31DA6635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15811"/>
            <a:ext cx="11340000" cy="432000"/>
          </a:xfrm>
        </p:spPr>
        <p:txBody>
          <a:bodyPr/>
          <a:lstStyle/>
          <a:p>
            <a:r>
              <a:rPr lang="en-US" altLang="ko-KR" dirty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0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903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93" y="2416391"/>
            <a:ext cx="3354996" cy="360000"/>
          </a:xfrm>
        </p:spPr>
        <p:txBody>
          <a:bodyPr rtlCol="0"/>
          <a:lstStyle/>
          <a:p>
            <a:pPr algn="ctr" rtl="0"/>
            <a:r>
              <a:rPr lang="ko-KR" altLang="en-US" dirty="0">
                <a:solidFill>
                  <a:srgbClr val="0070C0"/>
                </a:solidFill>
              </a:rPr>
              <a:t>실제 </a:t>
            </a:r>
            <a:r>
              <a:rPr lang="en-US" altLang="ko-KR" dirty="0">
                <a:solidFill>
                  <a:srgbClr val="0070C0"/>
                </a:solidFill>
              </a:rPr>
              <a:t>PG</a:t>
            </a:r>
            <a:r>
              <a:rPr lang="ko-KR" altLang="en-US" dirty="0">
                <a:solidFill>
                  <a:srgbClr val="0070C0"/>
                </a:solidFill>
              </a:rPr>
              <a:t>들에게 도움을</a:t>
            </a:r>
          </a:p>
        </p:txBody>
      </p: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0125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5763" y="2443346"/>
            <a:ext cx="4292898" cy="358775"/>
          </a:xfrm>
        </p:spPr>
        <p:txBody>
          <a:bodyPr rtlCol="0"/>
          <a:lstStyle/>
          <a:p>
            <a:pPr algn="ctr" rtl="0"/>
            <a:r>
              <a:rPr lang="ko-KR" altLang="en-US" dirty="0">
                <a:solidFill>
                  <a:srgbClr val="FFC000"/>
                </a:solidFill>
              </a:rPr>
              <a:t>일본어 버전 추가 제작</a:t>
            </a:r>
          </a:p>
        </p:txBody>
      </p:sp>
      <p:sp>
        <p:nvSpPr>
          <p:cNvPr id="14" name="직사각형 13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1514" y="2100317"/>
            <a:ext cx="1984175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1022" y="2443346"/>
            <a:ext cx="238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</a:rPr>
              <a:t>꼼꼼한 처리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2989" y="3005636"/>
            <a:ext cx="2881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비밀번호 부분 암호화로 보안 해결</a:t>
            </a:r>
            <a:endParaRPr lang="en-US" altLang="ko-KR" sz="1400" b="1" dirty="0">
              <a:solidFill>
                <a:schemeClr val="accent2"/>
              </a:solidFill>
            </a:endParaRP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문의 부분 전화 기능</a:t>
            </a:r>
            <a:r>
              <a:rPr lang="en-US" altLang="ko-KR" sz="1400" b="1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메일 자동 송부 기능</a:t>
            </a:r>
            <a:r>
              <a:rPr lang="en-US" altLang="ko-KR" sz="1400" b="1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세션 등급 부여해 운영자 로그인 시에 간단 강의 업로드 기능 구현</a:t>
            </a:r>
            <a:r>
              <a:rPr lang="en-US" altLang="ko-KR" sz="1400" b="1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수강신청을 구현하여 추후 유료 서비스 개시를 대비한 </a:t>
            </a:r>
            <a:r>
              <a:rPr lang="en-US" altLang="ko-KR" sz="1400" b="1" dirty="0">
                <a:solidFill>
                  <a:schemeClr val="accent2"/>
                </a:solidFill>
              </a:rPr>
              <a:t>PG</a:t>
            </a:r>
            <a:r>
              <a:rPr lang="ko-KR" altLang="en-US" sz="1400" b="1" dirty="0">
                <a:solidFill>
                  <a:schemeClr val="accent2"/>
                </a:solidFill>
              </a:rPr>
              <a:t>연동 직전까지의 설계</a:t>
            </a:r>
            <a:r>
              <a:rPr lang="en-US" altLang="ko-KR" sz="1400" b="1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어떤 기기에서도 자유롭게 반응하는 반응형 웹페이지 구현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715" y="3005636"/>
            <a:ext cx="2894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1.</a:t>
            </a:r>
            <a:r>
              <a:rPr lang="ko-KR" altLang="en-US" sz="1400" b="1" dirty="0">
                <a:solidFill>
                  <a:srgbClr val="0070C0"/>
                </a:solidFill>
              </a:rPr>
              <a:t>기초 영어 실력 향상 강의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2. PHP/MySQL </a:t>
            </a:r>
            <a:r>
              <a:rPr lang="ko-KR" altLang="en-US" sz="1400" b="1" dirty="0">
                <a:solidFill>
                  <a:srgbClr val="0070C0"/>
                </a:solidFill>
              </a:rPr>
              <a:t>강의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3. Java/Oracle </a:t>
            </a:r>
            <a:r>
              <a:rPr lang="ko-KR" altLang="en-US" sz="1400" b="1" dirty="0">
                <a:solidFill>
                  <a:srgbClr val="0070C0"/>
                </a:solidFill>
              </a:rPr>
              <a:t>강의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“</a:t>
            </a:r>
            <a:r>
              <a:rPr lang="ko-KR" altLang="en-US" sz="1400" b="1" dirty="0">
                <a:solidFill>
                  <a:srgbClr val="0070C0"/>
                </a:solidFill>
              </a:rPr>
              <a:t>실력향상</a:t>
            </a:r>
            <a:r>
              <a:rPr lang="en-US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이라는 테마에 걸맞게</a:t>
            </a:r>
            <a:r>
              <a:rPr lang="en-US" altLang="ko-KR" sz="1400" b="1" dirty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rgbClr val="0070C0"/>
                </a:solidFill>
              </a:rPr>
              <a:t> 모든 강의를 직접 제작하여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ko-KR" altLang="en-US" sz="1400" b="1" dirty="0">
                <a:solidFill>
                  <a:srgbClr val="0070C0"/>
                </a:solidFill>
              </a:rPr>
              <a:t>만드는 팀원들도 공부가 되고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ko-KR" altLang="en-US" sz="1400" b="1" dirty="0">
                <a:solidFill>
                  <a:srgbClr val="0070C0"/>
                </a:solidFill>
              </a:rPr>
              <a:t>다른 이들에게 도움도 줄 수 있는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ko-KR" altLang="en-US" sz="1400" b="1" dirty="0">
                <a:solidFill>
                  <a:srgbClr val="0070C0"/>
                </a:solidFill>
              </a:rPr>
              <a:t>강의 사이트 구현</a:t>
            </a:r>
            <a:r>
              <a:rPr lang="en-US" altLang="ko-KR" sz="1400" b="1" dirty="0">
                <a:solidFill>
                  <a:srgbClr val="0070C0"/>
                </a:solidFill>
              </a:rPr>
              <a:t>!</a:t>
            </a:r>
          </a:p>
          <a:p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3373" y="2933365"/>
            <a:ext cx="2737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“</a:t>
            </a:r>
            <a:r>
              <a:rPr lang="ko-KR" altLang="en-US" sz="1400" b="1" dirty="0">
                <a:solidFill>
                  <a:srgbClr val="FFC000"/>
                </a:solidFill>
              </a:rPr>
              <a:t>우리의 고객은 일본인</a:t>
            </a:r>
            <a:r>
              <a:rPr lang="en-US" altLang="ko-KR" sz="1400" b="1" dirty="0">
                <a:solidFill>
                  <a:srgbClr val="FFC000"/>
                </a:solidFill>
              </a:rPr>
              <a:t>”</a:t>
            </a:r>
          </a:p>
          <a:p>
            <a:r>
              <a:rPr lang="ko-KR" altLang="en-US" sz="1400" b="1" dirty="0">
                <a:solidFill>
                  <a:srgbClr val="FFC000"/>
                </a:solidFill>
              </a:rPr>
              <a:t>참여한 팀원 모두가 실제 면접시에 </a:t>
            </a:r>
            <a:r>
              <a:rPr lang="en-US" altLang="ko-KR" sz="1400" b="1" dirty="0">
                <a:solidFill>
                  <a:srgbClr val="FFC000"/>
                </a:solidFill>
              </a:rPr>
              <a:t> </a:t>
            </a:r>
            <a:r>
              <a:rPr lang="ko-KR" altLang="en-US" sz="1400" b="1" dirty="0">
                <a:solidFill>
                  <a:srgbClr val="FFC000"/>
                </a:solidFill>
              </a:rPr>
              <a:t>포트폴리오로서 활용할 수 있도록 모든 기본설계서</a:t>
            </a:r>
            <a:r>
              <a:rPr lang="en-US" altLang="ko-KR" sz="1400" b="1" dirty="0">
                <a:solidFill>
                  <a:srgbClr val="FFC000"/>
                </a:solidFill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</a:rPr>
              <a:t>상세설계서</a:t>
            </a:r>
            <a:r>
              <a:rPr lang="en-US" altLang="ko-KR" sz="1400" b="1" dirty="0">
                <a:solidFill>
                  <a:srgbClr val="FFC000"/>
                </a:solidFill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</a:rPr>
              <a:t>사이트의 </a:t>
            </a:r>
            <a:r>
              <a:rPr lang="ko-KR" altLang="en-US" sz="1400" b="1">
                <a:solidFill>
                  <a:srgbClr val="FFC000"/>
                </a:solidFill>
              </a:rPr>
              <a:t>모든 페이지까지 </a:t>
            </a:r>
            <a:r>
              <a:rPr lang="ko-KR" altLang="en-US" sz="1400" b="1" dirty="0">
                <a:solidFill>
                  <a:srgbClr val="FFC000"/>
                </a:solidFill>
              </a:rPr>
              <a:t>일본어 버전으로 추가 제작하고 각각에 대한 도메인까지 연결하여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ko-KR" altLang="en-US" sz="1400" b="1" dirty="0">
                <a:solidFill>
                  <a:srgbClr val="FFC000"/>
                </a:solidFill>
              </a:rPr>
              <a:t>모든 것을 포트폴리오화</a:t>
            </a:r>
            <a:r>
              <a:rPr lang="en-US" altLang="ko-KR" sz="1400" b="1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568356D-1A4B-49E0-8D98-A7D831CB5EFB}"/>
              </a:ext>
            </a:extLst>
          </p:cNvPr>
          <p:cNvSpPr txBox="1">
            <a:spLocks/>
          </p:cNvSpPr>
          <p:nvPr/>
        </p:nvSpPr>
        <p:spPr>
          <a:xfrm>
            <a:off x="397493" y="623391"/>
            <a:ext cx="11340000" cy="7667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자평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4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17</a:t>
            </a:fld>
            <a:endParaRPr lang="ko-KR" altLang="en-ZA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2" y="0"/>
            <a:ext cx="7285038" cy="1232452"/>
          </a:xfrm>
          <a:solidFill>
            <a:schemeClr val="tx1"/>
          </a:solidFill>
        </p:spPr>
        <p:txBody>
          <a:bodyPr rtlCol="0"/>
          <a:lstStyle/>
          <a:p>
            <a:pPr algn="ctr" rtl="0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 팀 프로젝트  소감</a:t>
            </a:r>
            <a:endParaRPr lang="ko-KR" altLang="en-ZA" sz="4000" dirty="0">
              <a:solidFill>
                <a:schemeClr val="bg1"/>
              </a:solidFill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0" y="1439186"/>
            <a:ext cx="12192000" cy="5418815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ts val="62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양동화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ko-KR" sz="3600" dirty="0">
                <a:solidFill>
                  <a:schemeClr val="bg2">
                    <a:lumMod val="50000"/>
                  </a:schemeClr>
                </a:solidFill>
              </a:rPr>
              <a:t>기획당시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의 설계</a:t>
            </a:r>
            <a:r>
              <a:rPr lang="ko-KR" altLang="ko-KR" sz="3600" dirty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완성된 </a:t>
            </a:r>
            <a:r>
              <a:rPr lang="ko-KR" altLang="ko-KR" sz="3600" dirty="0">
                <a:solidFill>
                  <a:schemeClr val="bg2">
                    <a:lumMod val="50000"/>
                  </a:schemeClr>
                </a:solidFill>
              </a:rPr>
              <a:t>결과물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이 정확히 일치했으며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팀워크가 매우 좋았다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팀원간 커뮤니케이션이 원활한 결과였다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김동민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암호화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등 보이지 않는 부분인 보안 문제까지 꼼꼼하게 처리했기 때문에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코딩에 대한 완성도를 한층 높일 수 있는 기회였다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조승우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의 효율적인 사용방법을 배웠고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Branch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 사용을 통해 병합전까지 에러의 걱정이 없이 편하게 코딩할 수 있었다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ZA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ko-KR" sz="1800" dirty="0"/>
              <a:t>Kimschool1</a:t>
            </a:r>
            <a:r>
              <a:rPr lang="ko-KR" altLang="en-US" sz="1800" dirty="0"/>
              <a:t>차 팀 프로젝트</a:t>
            </a:r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sz="1800"/>
              <a:t>양동화</a:t>
            </a:r>
            <a:endParaRPr lang="en-US" altLang="ko-KR" sz="1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김동민</a:t>
            </a:r>
            <a:endParaRPr lang="en-US" altLang="ko-KR" sz="18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조승우</a:t>
            </a:r>
            <a:endParaRPr lang="ko-KR" altLang="en-ZA" sz="18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ZA" dirty="0"/>
          </a:p>
        </p:txBody>
      </p:sp>
      <p:pic>
        <p:nvPicPr>
          <p:cNvPr id="13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552" y="4355672"/>
            <a:ext cx="218900" cy="218900"/>
          </a:xfrm>
          <a:prstGeom prst="rect">
            <a:avLst/>
          </a:prstGeom>
        </p:spPr>
      </p:pic>
      <p:pic>
        <p:nvPicPr>
          <p:cNvPr id="15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552" y="4715233"/>
            <a:ext cx="218900" cy="218900"/>
          </a:xfrm>
          <a:prstGeom prst="rect">
            <a:avLst/>
          </a:prstGeom>
        </p:spPr>
      </p:pic>
      <p:pic>
        <p:nvPicPr>
          <p:cNvPr id="17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552" y="5050350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회의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>
          <a:xfrm>
            <a:off x="0" y="0"/>
            <a:ext cx="12192000" cy="63713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39702"/>
            <a:ext cx="8599941" cy="5031648"/>
          </a:xfrm>
          <a:solidFill>
            <a:schemeClr val="tx1"/>
          </a:solidFill>
        </p:spPr>
        <p:txBody>
          <a:bodyPr rtlCol="0"/>
          <a:lstStyle/>
          <a:p>
            <a:pPr algn="ctr" rtl="0">
              <a:lnSpc>
                <a:spcPct val="100000"/>
              </a:lnSpc>
            </a:pPr>
            <a:r>
              <a:rPr lang="ko-KR" altLang="en-US" sz="4000" b="1" dirty="0"/>
              <a:t>프로젝트 소개 </a:t>
            </a:r>
            <a:endParaRPr lang="en-US" altLang="ko-KR" sz="4000" b="1" dirty="0"/>
          </a:p>
          <a:p>
            <a:pPr algn="l" rtl="0">
              <a:lnSpc>
                <a:spcPct val="100000"/>
              </a:lnSpc>
            </a:pP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저희는 이번 프로젝트를 통해서 코딩 강의사이트를 직접 만들어 봤습니다</a:t>
            </a:r>
            <a:r>
              <a:rPr lang="en-US" altLang="ko-KR" sz="1700" dirty="0"/>
              <a:t>.</a:t>
            </a:r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전체적인 베이스코딩은 양동화 리더가 잡아주고 </a:t>
            </a: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팀원인 김동민 조승우는 그 베이스 코딩을 리더와 상의하면서 수정을 하면서</a:t>
            </a: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사이트가 어떻게 만들어지는지 눈으로 보고 배우는 기회가 되었습니다</a:t>
            </a:r>
            <a:r>
              <a:rPr lang="en-US" altLang="ko-KR" sz="1700" dirty="0"/>
              <a:t>.</a:t>
            </a:r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그 후 이번 사이트를 처음부터 어떻게 만들었는지 과정을 리더에게 처음부터</a:t>
            </a: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강의를 들으면서 직접 어떻게 만들었는지 코딩을 해보면서 경험을 할 수 있는</a:t>
            </a: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의미 있는 프로젝트가 되었습니다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팀원은 직접 배우면서 해볼 수 있는 경험이</a:t>
            </a:r>
            <a:r>
              <a:rPr lang="en-US" altLang="ko-KR" sz="1700" dirty="0"/>
              <a:t>,</a:t>
            </a:r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리더는 팀원들한테 수업을 해서 가르쳐주면서 다시 한번 공부할 수 있는 기회가</a:t>
            </a:r>
            <a:endParaRPr lang="en-US" altLang="ko-KR" sz="1700" dirty="0"/>
          </a:p>
          <a:p>
            <a:pPr algn="l" rtl="0">
              <a:lnSpc>
                <a:spcPct val="100000"/>
              </a:lnSpc>
            </a:pPr>
            <a:r>
              <a:rPr lang="ko-KR" altLang="en-US" sz="1700" dirty="0"/>
              <a:t>되어 팀 프로젝트의 의도와 맞는 프로젝트를 진행하였습니다</a:t>
            </a:r>
            <a:r>
              <a:rPr lang="en-US" altLang="ko-KR" sz="1700" dirty="0"/>
              <a:t>.</a:t>
            </a:r>
          </a:p>
          <a:p>
            <a:pPr rtl="0">
              <a:lnSpc>
                <a:spcPct val="100000"/>
              </a:lnSpc>
            </a:pPr>
            <a:endParaRPr lang="ko-KR" altLang="en-ZA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26903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3" y="433552"/>
            <a:ext cx="11340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 rtlCol="0"/>
          <a:lstStyle/>
          <a:p>
            <a:pPr algn="ctr" rtl="0"/>
            <a:r>
              <a:rPr lang="ko-KR" altLang="en-US" dirty="0">
                <a:solidFill>
                  <a:schemeClr val="bg1"/>
                </a:solidFill>
              </a:rPr>
              <a:t>프로젝트 분담 역할 소개</a:t>
            </a:r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903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93" y="2416391"/>
            <a:ext cx="3354996" cy="360000"/>
          </a:xfrm>
        </p:spPr>
        <p:txBody>
          <a:bodyPr rtlCol="0"/>
          <a:lstStyle/>
          <a:p>
            <a:pPr algn="ctr" rtl="0"/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양동화</a:t>
            </a:r>
          </a:p>
        </p:txBody>
      </p: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0125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5763" y="2443346"/>
            <a:ext cx="4292898" cy="358775"/>
          </a:xfrm>
        </p:spPr>
        <p:txBody>
          <a:bodyPr rtlCol="0"/>
          <a:lstStyle/>
          <a:p>
            <a:pPr algn="ctr" rtl="0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조승우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US" dirty="0"/>
          </a:p>
        </p:txBody>
      </p:sp>
      <p:sp>
        <p:nvSpPr>
          <p:cNvPr id="14" name="직사각형 13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1514" y="2100317"/>
            <a:ext cx="1984175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1022" y="2443346"/>
            <a:ext cx="238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</a:rPr>
              <a:t>김동민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2989" y="3005636"/>
            <a:ext cx="28812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김동민</a:t>
            </a:r>
            <a:r>
              <a:rPr lang="en-US" altLang="ko-KR" sz="1400" dirty="0">
                <a:solidFill>
                  <a:schemeClr val="accent2"/>
                </a:solidFill>
              </a:rPr>
              <a:t>(Back-End) : Back-End PG</a:t>
            </a:r>
            <a:br>
              <a:rPr lang="ko-KR" altLang="en-US" sz="1400" dirty="0">
                <a:solidFill>
                  <a:schemeClr val="accent2"/>
                </a:solidFill>
              </a:rPr>
            </a:br>
            <a:r>
              <a:rPr lang="ko-KR" altLang="en-US" sz="1400" dirty="0">
                <a:solidFill>
                  <a:schemeClr val="accent2"/>
                </a:solidFill>
              </a:rPr>
              <a:t>코딩 </a:t>
            </a:r>
            <a:r>
              <a:rPr lang="en-US" altLang="ko-KR" sz="1400" dirty="0">
                <a:solidFill>
                  <a:schemeClr val="accent2"/>
                </a:solidFill>
              </a:rPr>
              <a:t>: </a:t>
            </a:r>
            <a:r>
              <a:rPr lang="ko-KR" altLang="en-US" sz="1400" dirty="0">
                <a:solidFill>
                  <a:schemeClr val="accent2"/>
                </a:solidFill>
              </a:rPr>
              <a:t>로그인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회원가입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수강현황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회원정보 페이지 구현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전체적인 </a:t>
            </a:r>
            <a:r>
              <a:rPr lang="en-US" altLang="ko-KR" sz="1400" dirty="0">
                <a:solidFill>
                  <a:schemeClr val="accent2"/>
                </a:solidFill>
              </a:rPr>
              <a:t>DB SQL </a:t>
            </a:r>
            <a:r>
              <a:rPr lang="ko-KR" altLang="en-US" sz="1400" dirty="0">
                <a:solidFill>
                  <a:schemeClr val="accent2"/>
                </a:solidFill>
              </a:rPr>
              <a:t>작성</a:t>
            </a:r>
            <a:r>
              <a:rPr lang="en-US" altLang="ko-KR" sz="1400" dirty="0">
                <a:solidFill>
                  <a:schemeClr val="accent2"/>
                </a:solidFill>
              </a:rPr>
              <a:t>, DB SQL </a:t>
            </a:r>
            <a:r>
              <a:rPr lang="ko-KR" altLang="en-US" sz="1400" dirty="0">
                <a:solidFill>
                  <a:schemeClr val="accent2"/>
                </a:solidFill>
              </a:rPr>
              <a:t>테스트</a:t>
            </a:r>
            <a:br>
              <a:rPr lang="ko-KR" altLang="en-US" sz="1400" dirty="0">
                <a:solidFill>
                  <a:schemeClr val="accent2"/>
                </a:solidFill>
              </a:rPr>
            </a:br>
            <a:r>
              <a:rPr lang="ko-KR" altLang="en-US" sz="1400" dirty="0">
                <a:solidFill>
                  <a:schemeClr val="accent2"/>
                </a:solidFill>
              </a:rPr>
              <a:t>테스트 </a:t>
            </a:r>
            <a:r>
              <a:rPr lang="en-US" altLang="ko-KR" sz="1400" dirty="0">
                <a:solidFill>
                  <a:schemeClr val="accent2"/>
                </a:solidFill>
              </a:rPr>
              <a:t>: </a:t>
            </a:r>
            <a:r>
              <a:rPr lang="ko-KR" altLang="en-US" sz="1400" dirty="0">
                <a:solidFill>
                  <a:schemeClr val="accent2"/>
                </a:solidFill>
              </a:rPr>
              <a:t>단위테스트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결합테스트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7939" y="2942235"/>
            <a:ext cx="2894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양동화</a:t>
            </a:r>
            <a:r>
              <a:rPr lang="en-US" altLang="ko-KR" sz="1400" dirty="0">
                <a:solidFill>
                  <a:schemeClr val="accent1"/>
                </a:solidFill>
              </a:rPr>
              <a:t>(PL) : </a:t>
            </a:r>
            <a:r>
              <a:rPr lang="ko-KR" altLang="en-US" sz="1400" dirty="0">
                <a:solidFill>
                  <a:schemeClr val="accent1"/>
                </a:solidFill>
              </a:rPr>
              <a:t>리더</a:t>
            </a:r>
            <a:br>
              <a:rPr lang="ko-KR" altLang="en-US" sz="1400" dirty="0">
                <a:solidFill>
                  <a:schemeClr val="accent1"/>
                </a:solidFill>
              </a:rPr>
            </a:br>
            <a:r>
              <a:rPr lang="ko-KR" altLang="en-US" sz="1400" dirty="0">
                <a:solidFill>
                  <a:schemeClr val="accent1"/>
                </a:solidFill>
              </a:rPr>
              <a:t>요건정의 </a:t>
            </a:r>
            <a:r>
              <a:rPr lang="en-US" altLang="ko-KR" sz="1400" dirty="0">
                <a:solidFill>
                  <a:schemeClr val="accent1"/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인터페이스</a:t>
            </a:r>
            <a:r>
              <a:rPr lang="en-US" altLang="ko-KR" sz="1400" dirty="0">
                <a:solidFill>
                  <a:schemeClr val="accent1"/>
                </a:solidFill>
              </a:rPr>
              <a:t>, Git</a:t>
            </a:r>
            <a:br>
              <a:rPr lang="ko-KR" altLang="en-US" sz="1400" dirty="0">
                <a:solidFill>
                  <a:schemeClr val="accent1"/>
                </a:solidFill>
              </a:rPr>
            </a:br>
            <a:r>
              <a:rPr lang="ko-KR" altLang="en-US" sz="1400" dirty="0">
                <a:solidFill>
                  <a:schemeClr val="accent1"/>
                </a:solidFill>
              </a:rPr>
              <a:t>설계 </a:t>
            </a:r>
            <a:r>
              <a:rPr lang="en-US" altLang="ko-KR" sz="1400" dirty="0">
                <a:solidFill>
                  <a:schemeClr val="accent1"/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설계서 작성 및 배포</a:t>
            </a:r>
            <a:br>
              <a:rPr lang="ko-KR" altLang="en-US" sz="1400" dirty="0">
                <a:solidFill>
                  <a:schemeClr val="accent1"/>
                </a:solidFill>
              </a:rPr>
            </a:br>
            <a:r>
              <a:rPr lang="ko-KR" altLang="en-US" sz="1400" dirty="0">
                <a:solidFill>
                  <a:schemeClr val="accent1"/>
                </a:solidFill>
              </a:rPr>
              <a:t>코딩 </a:t>
            </a:r>
            <a:r>
              <a:rPr lang="en-US" altLang="ko-KR" sz="1400" dirty="0">
                <a:solidFill>
                  <a:schemeClr val="accent1"/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강의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문의 페이지 구현</a:t>
            </a:r>
            <a:br>
              <a:rPr lang="ko-KR" altLang="en-US" sz="1400" dirty="0">
                <a:solidFill>
                  <a:schemeClr val="accent1"/>
                </a:solidFill>
              </a:rPr>
            </a:br>
            <a:r>
              <a:rPr lang="ko-KR" altLang="en-US" sz="1400" dirty="0">
                <a:solidFill>
                  <a:schemeClr val="accent1"/>
                </a:solidFill>
              </a:rPr>
              <a:t>테스트 </a:t>
            </a:r>
            <a:r>
              <a:rPr lang="en-US" altLang="ko-KR" sz="1400" dirty="0">
                <a:solidFill>
                  <a:schemeClr val="accent1"/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시스템테스트</a:t>
            </a:r>
            <a:br>
              <a:rPr lang="ko-KR" altLang="en-US" sz="1400" dirty="0">
                <a:solidFill>
                  <a:schemeClr val="accent1"/>
                </a:solidFill>
              </a:rPr>
            </a:br>
            <a:r>
              <a:rPr lang="ko-KR" altLang="en-US" sz="1400" dirty="0">
                <a:solidFill>
                  <a:schemeClr val="accent1"/>
                </a:solidFill>
              </a:rPr>
              <a:t>운용 </a:t>
            </a:r>
            <a:r>
              <a:rPr lang="en-US" altLang="ko-KR" sz="1400" dirty="0">
                <a:solidFill>
                  <a:schemeClr val="accent1"/>
                </a:solidFill>
              </a:rPr>
              <a:t>: </a:t>
            </a:r>
            <a:r>
              <a:rPr lang="ko-KR" altLang="en-US" sz="1400" dirty="0">
                <a:solidFill>
                  <a:schemeClr val="accent1"/>
                </a:solidFill>
              </a:rPr>
              <a:t>모든 에러 대응</a:t>
            </a:r>
            <a:endParaRPr lang="ko-KR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3373" y="2976947"/>
            <a:ext cx="2737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조승우</a:t>
            </a:r>
            <a:r>
              <a:rPr lang="en-US" altLang="ko-KR" sz="1400" dirty="0">
                <a:solidFill>
                  <a:srgbClr val="FFFF00"/>
                </a:solidFill>
              </a:rPr>
              <a:t>(Front-End) : Front-End PG</a:t>
            </a:r>
            <a:br>
              <a:rPr lang="ko-KR" altLang="en-US" sz="1400" dirty="0">
                <a:solidFill>
                  <a:srgbClr val="FFFF00"/>
                </a:solidFill>
              </a:rPr>
            </a:br>
            <a:r>
              <a:rPr lang="ko-KR" altLang="en-US" sz="1400" dirty="0" err="1">
                <a:solidFill>
                  <a:srgbClr val="FFFF00"/>
                </a:solidFill>
              </a:rPr>
              <a:t>컨텐츠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: </a:t>
            </a:r>
            <a:r>
              <a:rPr lang="ko-KR" altLang="en-US" sz="1400" dirty="0">
                <a:solidFill>
                  <a:srgbClr val="FFFF00"/>
                </a:solidFill>
              </a:rPr>
              <a:t>발표 </a:t>
            </a:r>
            <a:r>
              <a:rPr lang="en-US" altLang="ko-KR" sz="1400" dirty="0">
                <a:solidFill>
                  <a:srgbClr val="FFFF00"/>
                </a:solidFill>
              </a:rPr>
              <a:t>PPT </a:t>
            </a:r>
            <a:r>
              <a:rPr lang="ko-KR" altLang="en-US" sz="1400" dirty="0">
                <a:solidFill>
                  <a:srgbClr val="FFFF00"/>
                </a:solidFill>
              </a:rPr>
              <a:t>제작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br>
              <a:rPr lang="ko-KR" altLang="en-US" sz="1400" dirty="0">
                <a:solidFill>
                  <a:srgbClr val="FFFF00"/>
                </a:solidFill>
              </a:rPr>
            </a:br>
            <a:r>
              <a:rPr lang="ko-KR" altLang="en-US" sz="1400" dirty="0">
                <a:solidFill>
                  <a:srgbClr val="FFFF00"/>
                </a:solidFill>
              </a:rPr>
              <a:t>코딩 </a:t>
            </a:r>
            <a:r>
              <a:rPr lang="en-US" altLang="ko-KR" sz="1400" dirty="0">
                <a:solidFill>
                  <a:srgbClr val="FFFF00"/>
                </a:solidFill>
              </a:rPr>
              <a:t>: </a:t>
            </a:r>
            <a:r>
              <a:rPr lang="ko-KR" altLang="en-US" sz="1400" dirty="0">
                <a:solidFill>
                  <a:srgbClr val="FFFF00"/>
                </a:solidFill>
              </a:rPr>
              <a:t>메인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r>
              <a:rPr lang="ko-KR" altLang="en-US" sz="1400" dirty="0">
                <a:solidFill>
                  <a:srgbClr val="FFFF00"/>
                </a:solidFill>
              </a:rPr>
              <a:t>강사진 페이지 구현</a:t>
            </a:r>
            <a:endParaRPr lang="en-US" altLang="ko-KR" sz="1400" dirty="0">
              <a:solidFill>
                <a:srgbClr val="FFFF00"/>
              </a:solidFill>
            </a:endParaRPr>
          </a:p>
          <a:p>
            <a:r>
              <a:rPr lang="ko-KR" altLang="en-US" sz="1400" dirty="0">
                <a:solidFill>
                  <a:srgbClr val="FFFF00"/>
                </a:solidFill>
              </a:rPr>
              <a:t>부트스트랩</a:t>
            </a:r>
            <a:r>
              <a:rPr lang="en-US" altLang="ko-KR" sz="1400" dirty="0">
                <a:solidFill>
                  <a:srgbClr val="FFFF00"/>
                </a:solidFill>
              </a:rPr>
              <a:t>3 CSS </a:t>
            </a:r>
            <a:r>
              <a:rPr lang="ko-KR" altLang="en-US" sz="1400" dirty="0">
                <a:solidFill>
                  <a:srgbClr val="FFFF00"/>
                </a:solidFill>
              </a:rPr>
              <a:t> 스타일구현</a:t>
            </a:r>
            <a:br>
              <a:rPr lang="ko-KR" altLang="en-US" sz="1400" dirty="0">
                <a:solidFill>
                  <a:srgbClr val="FFFF00"/>
                </a:solidFill>
              </a:rPr>
            </a:br>
            <a:r>
              <a:rPr lang="ko-KR" altLang="en-US" sz="1400" dirty="0">
                <a:solidFill>
                  <a:srgbClr val="FFFF00"/>
                </a:solidFill>
              </a:rPr>
              <a:t>테스트 </a:t>
            </a:r>
            <a:r>
              <a:rPr lang="en-US" altLang="ko-KR" sz="1400" dirty="0">
                <a:solidFill>
                  <a:srgbClr val="FFFF00"/>
                </a:solidFill>
              </a:rPr>
              <a:t>: </a:t>
            </a:r>
            <a:r>
              <a:rPr lang="ko-KR" altLang="en-US" sz="1400" dirty="0">
                <a:solidFill>
                  <a:srgbClr val="FFFF00"/>
                </a:solidFill>
              </a:rPr>
              <a:t>단위테스트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r>
              <a:rPr lang="ko-KR" altLang="en-US" sz="1400" dirty="0">
                <a:solidFill>
                  <a:srgbClr val="FFFF00"/>
                </a:solidFill>
              </a:rPr>
              <a:t>결합테스트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18" y="2"/>
            <a:ext cx="6685761" cy="2384980"/>
          </a:xfrm>
        </p:spPr>
        <p:txBody>
          <a:bodyPr rtlCol="0"/>
          <a:lstStyle/>
          <a:p>
            <a:pPr algn="ctr" rtl="0"/>
            <a:r>
              <a:rPr lang="ko-KR" altLang="en-US" sz="5200" dirty="0"/>
              <a:t>개발 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155" t="5964" r="49897" b="4189"/>
          <a:stretch/>
        </p:blipFill>
        <p:spPr>
          <a:xfrm>
            <a:off x="0" y="910868"/>
            <a:ext cx="5534518" cy="4150581"/>
          </a:xfrm>
          <a:prstGeom prst="rect">
            <a:avLst/>
          </a:prstGeom>
        </p:spPr>
      </p:pic>
      <p:sp>
        <p:nvSpPr>
          <p:cNvPr id="24" name="텍스트 개체 틀 23"/>
          <p:cNvSpPr>
            <a:spLocks noGrp="1"/>
          </p:cNvSpPr>
          <p:nvPr>
            <p:ph type="body" sz="quarter" idx="32"/>
          </p:nvPr>
        </p:nvSpPr>
        <p:spPr>
          <a:xfrm>
            <a:off x="5534519" y="2384983"/>
            <a:ext cx="6657482" cy="914399"/>
          </a:xfrm>
        </p:spPr>
        <p:txBody>
          <a:bodyPr/>
          <a:lstStyle/>
          <a:p>
            <a:pPr algn="ctr"/>
            <a:r>
              <a:rPr lang="en-US" altLang="ko-KR" sz="3200" dirty="0"/>
              <a:t>IDE : ATOM 1.43.0</a:t>
            </a:r>
            <a:endParaRPr lang="ko-KR" altLang="en-US" sz="32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5534517" y="3658278"/>
            <a:ext cx="6685761" cy="176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200" dirty="0"/>
              <a:t>개발 언어</a:t>
            </a:r>
          </a:p>
        </p:txBody>
      </p:sp>
      <p:sp>
        <p:nvSpPr>
          <p:cNvPr id="32" name="텍스트 개체 틀 23"/>
          <p:cNvSpPr txBox="1">
            <a:spLocks/>
          </p:cNvSpPr>
          <p:nvPr/>
        </p:nvSpPr>
        <p:spPr>
          <a:xfrm>
            <a:off x="5534516" y="5462545"/>
            <a:ext cx="6657483" cy="90880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/>
              <a:t>PHP 7.2, MySQL 5.7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634" y="0"/>
            <a:ext cx="6192366" cy="3449466"/>
          </a:xfrm>
        </p:spPr>
        <p:txBody>
          <a:bodyPr rtlCol="0"/>
          <a:lstStyle/>
          <a:p>
            <a:pPr algn="ctr" rtl="0"/>
            <a:r>
              <a:rPr lang="ko-KR" altLang="en-US" sz="5200" dirty="0"/>
              <a:t>데이터공유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32"/>
          </p:nvPr>
        </p:nvSpPr>
        <p:spPr>
          <a:xfrm>
            <a:off x="5999634" y="3449466"/>
            <a:ext cx="6192366" cy="3353884"/>
          </a:xfrm>
        </p:spPr>
        <p:txBody>
          <a:bodyPr/>
          <a:lstStyle/>
          <a:p>
            <a:pPr algn="ctr"/>
            <a:r>
              <a:rPr lang="en-US" altLang="ko-KR" sz="7200" dirty="0">
                <a:hlinkClick r:id="rId3"/>
              </a:rPr>
              <a:t>GIT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0598A-C386-4703-AF5D-3166B8F5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672"/>
            <a:ext cx="5999634" cy="33747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327E03-BE87-4027-B052-A57F72BA8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24138"/>
            <a:ext cx="5926866" cy="33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2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634" y="0"/>
            <a:ext cx="6192366" cy="3318235"/>
          </a:xfrm>
        </p:spPr>
        <p:txBody>
          <a:bodyPr rtlCol="0"/>
          <a:lstStyle/>
          <a:p>
            <a:pPr algn="ctr" rtl="0"/>
            <a:r>
              <a:rPr lang="ko-KR" altLang="en-US" sz="5200" dirty="0"/>
              <a:t>팀원 간의 소통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ZA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32"/>
          </p:nvPr>
        </p:nvSpPr>
        <p:spPr>
          <a:xfrm>
            <a:off x="5999634" y="3318235"/>
            <a:ext cx="6192366" cy="3485116"/>
          </a:xfrm>
        </p:spPr>
        <p:txBody>
          <a:bodyPr/>
          <a:lstStyle/>
          <a:p>
            <a:pPr algn="ctr"/>
            <a:endParaRPr lang="en-US" altLang="ko-KR" sz="7200" dirty="0"/>
          </a:p>
          <a:p>
            <a:pPr algn="ctr"/>
            <a:r>
              <a:rPr lang="en-US" altLang="ko-KR" sz="7200" dirty="0"/>
              <a:t>Slack</a:t>
            </a:r>
            <a:endParaRPr lang="ko-KR" altLang="en-US" sz="7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724"/>
            <a:ext cx="5999634" cy="60552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4650"/>
            <a:ext cx="5999634" cy="8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6702458" y="3676452"/>
            <a:ext cx="5489542" cy="2694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58" y="-1"/>
            <a:ext cx="5489542" cy="4580107"/>
          </a:xfrm>
          <a:solidFill>
            <a:schemeClr val="bg2">
              <a:lumMod val="75000"/>
            </a:schemeClr>
          </a:solidFill>
        </p:spPr>
        <p:txBody>
          <a:bodyPr rtlCol="0"/>
          <a:lstStyle/>
          <a:p>
            <a:pPr algn="ctr" rtl="0"/>
            <a:r>
              <a:rPr lang="ko-KR" altLang="en-US" sz="5200" dirty="0"/>
              <a:t>프로젝트</a:t>
            </a:r>
            <a:endParaRPr lang="en-ZA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02458" y="4580108"/>
            <a:ext cx="5489542" cy="1791242"/>
          </a:xfrm>
        </p:spPr>
        <p:txBody>
          <a:bodyPr rtlCol="0"/>
          <a:lstStyle/>
          <a:p>
            <a:pPr algn="ctr" rtl="0"/>
            <a:endParaRPr lang="en-US" altLang="ko-KR" sz="3600" dirty="0">
              <a:hlinkClick r:id="rId3"/>
            </a:endParaRPr>
          </a:p>
          <a:p>
            <a:pPr algn="ctr" rtl="0"/>
            <a:r>
              <a:rPr lang="ko-KR" altLang="en-US" sz="3600" dirty="0" err="1">
                <a:hlinkClick r:id="rId3"/>
              </a:rPr>
              <a:t>메인화면</a:t>
            </a:r>
            <a:r>
              <a:rPr lang="ko-KR" altLang="en-US" sz="3600" dirty="0"/>
              <a:t> </a:t>
            </a:r>
            <a:endParaRPr lang="ko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10267" r="3769" b="18574"/>
          <a:stretch/>
        </p:blipFill>
        <p:spPr>
          <a:xfrm>
            <a:off x="0" y="0"/>
            <a:ext cx="6702458" cy="4580108"/>
          </a:xfrm>
          <a:prstGeom prst="rect">
            <a:avLst/>
          </a:prstGeom>
        </p:spPr>
      </p:pic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en-ZA" altLang="ko-KR" dirty="0"/>
              <a:t>2</a:t>
            </a:r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8</a:t>
            </a:fld>
            <a:endParaRPr lang="ko-KR" altLang="en-ZA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9634" cy="962216"/>
          </a:xfrm>
        </p:spPr>
        <p:txBody>
          <a:bodyPr rtlCol="0"/>
          <a:lstStyle/>
          <a:p>
            <a:pPr algn="ctr" rtl="0"/>
            <a:r>
              <a:rPr lang="ko-KR" altLang="en-US" sz="5200" dirty="0" err="1">
                <a:hlinkClick r:id="rId3"/>
              </a:rPr>
              <a:t>메인화면</a:t>
            </a:r>
            <a:endParaRPr lang="ko-KR" altLang="en-US" sz="5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5999634" y="-2"/>
            <a:ext cx="6192366" cy="96221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200" dirty="0" err="1">
                <a:solidFill>
                  <a:schemeClr val="bg1"/>
                </a:solidFill>
                <a:hlinkClick r:id="rId4"/>
              </a:rPr>
              <a:t>메인설계서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634" y="962214"/>
            <a:ext cx="6192366" cy="5895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2215"/>
            <a:ext cx="5999634" cy="58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ZA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0277"/>
            <a:ext cx="5812221" cy="46952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20" y="1300276"/>
            <a:ext cx="6379779" cy="469524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812219" cy="924448"/>
          </a:xfrm>
        </p:spPr>
        <p:txBody>
          <a:bodyPr rtlCol="0"/>
          <a:lstStyle/>
          <a:p>
            <a:pPr algn="ctr" rtl="0"/>
            <a:r>
              <a:rPr lang="ko-KR" altLang="en-US" sz="5200" dirty="0">
                <a:hlinkClick r:id="rId5"/>
              </a:rPr>
              <a:t>로그인 설계서</a:t>
            </a:r>
            <a:endParaRPr lang="ko-KR" altLang="en-US" sz="5200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5812221" y="0"/>
            <a:ext cx="6379779" cy="9244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200" dirty="0">
                <a:solidFill>
                  <a:schemeClr val="bg1"/>
                </a:solidFill>
                <a:hlinkClick r:id="rId6"/>
              </a:rPr>
              <a:t>실제 로그인 화면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3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infopath/2007/PartnerControls"/>
    <ds:schemaRef ds:uri="http://purl.org/dc/terms/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밝은 비즈니스 프레젠테이션</Template>
  <TotalTime>0</TotalTime>
  <Words>462</Words>
  <Application>Microsoft Office PowerPoint</Application>
  <PresentationFormat>와이드스크린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Candara</vt:lpstr>
      <vt:lpstr>Times New Roman</vt:lpstr>
      <vt:lpstr>Office 테마</vt:lpstr>
      <vt:lpstr>양동화 팀 프로젝트 1차 발표</vt:lpstr>
      <vt:lpstr>Large image</vt:lpstr>
      <vt:lpstr>프로젝트 분담 역할 소개</vt:lpstr>
      <vt:lpstr>개발 툴</vt:lpstr>
      <vt:lpstr>데이터공유</vt:lpstr>
      <vt:lpstr>팀원 간의 소통</vt:lpstr>
      <vt:lpstr>프로젝트</vt:lpstr>
      <vt:lpstr>메인화면</vt:lpstr>
      <vt:lpstr>로그인 설계서</vt:lpstr>
      <vt:lpstr>회원가입설계서</vt:lpstr>
      <vt:lpstr>강사진페이지</vt:lpstr>
      <vt:lpstr>PowerPoint 프레젠테이션</vt:lpstr>
      <vt:lpstr>강의버튼 클릭 시  iframe을 사용해 유투브 내  비공개 영상재생  수강신청 세션</vt:lpstr>
      <vt:lpstr>문의 페이지  1. 구글 맵 API 2. 텍스트 클릭     자동전화 3. 폼 작성    자동메일 송신</vt:lpstr>
      <vt:lpstr>URL</vt:lpstr>
      <vt:lpstr>PowerPoint 프레젠테이션</vt:lpstr>
      <vt:lpstr> 팀 프로젝트  소감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2020-01-19T04:52:52Z</dcterms:created>
  <dcterms:modified xsi:type="dcterms:W3CDTF">2020-03-09T04:30:16Z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