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98" r:id="rId3"/>
    <p:sldId id="409" r:id="rId4"/>
    <p:sldId id="403" r:id="rId5"/>
    <p:sldId id="404" r:id="rId6"/>
    <p:sldId id="412" r:id="rId7"/>
    <p:sldId id="406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38" d="100"/>
          <a:sy n="138" d="100"/>
        </p:scale>
        <p:origin x="126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9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9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=""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=""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=""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=""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=""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=""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도식화 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=""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=""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=""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=""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=""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=""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=""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=""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=""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=""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=""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=""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=""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17046</TotalTime>
  <Words>839</Words>
  <Application>Microsoft Office PowerPoint</Application>
  <PresentationFormat>화면 슬라이드 쇼(16:10)</PresentationFormat>
  <Paragraphs>191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1388</cp:revision>
  <cp:lastPrinted>2020-01-08T09:16:57Z</cp:lastPrinted>
  <dcterms:created xsi:type="dcterms:W3CDTF">2018-01-08T06:52:41Z</dcterms:created>
  <dcterms:modified xsi:type="dcterms:W3CDTF">2020-01-27T08:38:21Z</dcterms:modified>
</cp:coreProperties>
</file>