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0"/>
  </p:notesMasterIdLst>
  <p:sldIdLst>
    <p:sldId id="256" r:id="rId2"/>
    <p:sldId id="320" r:id="rId3"/>
    <p:sldId id="348" r:id="rId4"/>
    <p:sldId id="352" r:id="rId5"/>
    <p:sldId id="364" r:id="rId6"/>
    <p:sldId id="359" r:id="rId7"/>
    <p:sldId id="360" r:id="rId8"/>
    <p:sldId id="361" r:id="rId9"/>
    <p:sldId id="362" r:id="rId10"/>
    <p:sldId id="363" r:id="rId11"/>
    <p:sldId id="365" r:id="rId12"/>
    <p:sldId id="367" r:id="rId13"/>
    <p:sldId id="368" r:id="rId14"/>
    <p:sldId id="369" r:id="rId15"/>
    <p:sldId id="370" r:id="rId16"/>
    <p:sldId id="371" r:id="rId17"/>
    <p:sldId id="372" r:id="rId18"/>
    <p:sldId id="312" r:id="rId19"/>
  </p:sldIdLst>
  <p:sldSz cx="9144000" cy="6858000" type="screen4x3"/>
  <p:notesSz cx="6858000" cy="9144000"/>
  <p:defaultTextStyle>
    <a:defPPr>
      <a:defRPr lang="ko-KR" alt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417" autoAdjust="0"/>
  </p:normalViewPr>
  <p:slideViewPr>
    <p:cSldViewPr>
      <p:cViewPr>
        <p:scale>
          <a:sx n="101" d="100"/>
          <a:sy n="101" d="100"/>
        </p:scale>
        <p:origin x="816" y="-1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996BF67-E7C5-4118-8851-74AE5A65CCEC}" type="datetimeFigureOut">
              <a:rPr lang="en-US" altLang="ko-KR" smtClean="0"/>
              <a:t>10/3/2020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DFD48085-B27E-429E-9C1D-0A575CBD5298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02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698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6166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4628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347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78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949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866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712739" cy="279275"/>
          </a:xfrm>
          <a:prstGeom prst="rect">
            <a:avLst/>
          </a:prstGeom>
        </p:spPr>
        <p:txBody>
          <a:bodyPr/>
          <a:lstStyle/>
          <a:p>
            <a:fld id="{89671A09-E3ED-4108-A883-B02D341744B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>
          <a:xfrm>
            <a:off x="3884613" y="231200"/>
            <a:ext cx="2712739" cy="226000"/>
          </a:xfrm>
          <a:prstGeom prst="rect">
            <a:avLst/>
          </a:prstGeom>
        </p:spPr>
        <p:txBody>
          <a:bodyPr/>
          <a:lstStyle/>
          <a:p>
            <a:fld id="{F3457428-FEF4-4A35-A8CB-2EAF8C5E67FD}" type="datetime5">
              <a:rPr lang="ko-KR" altLang="en-US" smtClean="0"/>
              <a:t>2020/10/3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>
          <a:xfrm>
            <a:off x="260648" y="8685213"/>
            <a:ext cx="2711152" cy="2792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help@q.ssu.ac.kr  |  http://nclab.ssu.ac.kr</a:t>
            </a:r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>
          <a:xfrm>
            <a:off x="764704" y="234256"/>
            <a:ext cx="2207096" cy="226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숭실대학교 네트워크컴퓨팅 연구실</a:t>
            </a:r>
          </a:p>
        </p:txBody>
      </p:sp>
    </p:spTree>
    <p:extLst>
      <p:ext uri="{BB962C8B-B14F-4D97-AF65-F5344CB8AC3E}">
        <p14:creationId xmlns:p14="http://schemas.microsoft.com/office/powerpoint/2010/main" val="26553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0089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515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3609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945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934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7411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9189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641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44184"/>
            <a:ext cx="1628816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6044184"/>
            <a:ext cx="7452320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91680" y="2924944"/>
            <a:ext cx="7147520" cy="1828800"/>
          </a:xfrm>
        </p:spPr>
        <p:txBody>
          <a:bodyPr numCol="1" anchor="b"/>
          <a:lstStyle>
            <a:lvl1pPr>
              <a:defRPr b="1" cap="all" baseline="0"/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87488" y="6050037"/>
            <a:ext cx="7456512" cy="685800"/>
          </a:xfrm>
        </p:spPr>
        <p:txBody>
          <a:bodyPr numCol="1" anchor="ctr">
            <a:normAutofit/>
          </a:bodyPr>
          <a:lstStyle>
            <a:lvl1pPr marL="0" indent="0" algn="r"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dirty="0"/>
              <a:t>마스터 부제목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3707" y="236540"/>
            <a:ext cx="8668775" cy="365125"/>
          </a:xfrm>
        </p:spPr>
        <p:txBody>
          <a:bodyPr numCol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pic>
        <p:nvPicPr>
          <p:cNvPr id="12" name="그림 11" descr="new_n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new_nem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572000" y="4797152"/>
            <a:ext cx="4267200" cy="1173880"/>
          </a:xfrm>
        </p:spPr>
        <p:txBody>
          <a:bodyPr vert="horz" numCol="1" anchor="t">
            <a:normAutofit/>
          </a:bodyPr>
          <a:lstStyle>
            <a:lvl1pPr marL="0" indent="0" algn="r">
              <a:buFont typeface="+mj-lt"/>
              <a:buNone/>
              <a:defRPr lang="en-US" altLang="ko-KR" sz="2400" cap="none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43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esktop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 numCol="1"/>
          <a:lstStyle>
            <a:lvl1pPr>
              <a:defRPr b="1"/>
            </a:lvl1pPr>
          </a:lstStyle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solidFill>
            <a:schemeClr val="accent4"/>
          </a:solidFill>
        </p:spPr>
        <p:txBody>
          <a:bodyPr numCol="1">
            <a:normAutofit/>
          </a:bodyPr>
          <a:lstStyle>
            <a:lvl1pPr algn="l">
              <a:buNone/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3350096"/>
          </a:xfrm>
        </p:spPr>
        <p:txBody>
          <a:bodyPr numCol="1" anchor="t">
            <a:normAutofit/>
          </a:bodyPr>
          <a:lstStyle>
            <a:lvl1pPr marL="457200" indent="-457200">
              <a:buFont typeface="Wingdings" panose="05000000000000000000" pitchFamily="2" charset="2"/>
              <a:buChar char=""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68762"/>
            <a:ext cx="396240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981285"/>
            <a:ext cx="396240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88024" y="1981285"/>
            <a:ext cx="396044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268760"/>
            <a:ext cx="3962400" cy="640080"/>
          </a:xfrm>
          <a:solidFill>
            <a:schemeClr val="accent1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88024" y="1268760"/>
            <a:ext cx="3960440" cy="640080"/>
          </a:xfrm>
          <a:solidFill>
            <a:schemeClr val="accent5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9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277102"/>
            <a:ext cx="1600200" cy="481889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 numCol="1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268761"/>
            <a:ext cx="6400800" cy="4903440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7664" y="5486400"/>
            <a:ext cx="7367736" cy="685800"/>
          </a:xfrm>
        </p:spPr>
        <p:txBody>
          <a:bodyPr numCol="1"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0" y="4572000"/>
            <a:ext cx="912876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654296"/>
            <a:ext cx="144780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4668012"/>
            <a:ext cx="7367736" cy="685800"/>
          </a:xfrm>
        </p:spPr>
        <p:txBody>
          <a:bodyPr numCol="1" anchor="ctr">
            <a:normAutofit/>
          </a:bodyPr>
          <a:lstStyle>
            <a:lvl1pPr algn="l"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47664" y="0"/>
            <a:ext cx="759633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numCol="1"/>
          <a:lstStyle>
            <a:lvl1pPr marL="0" indent="0">
              <a:buNone/>
              <a:defRPr sz="3200"/>
            </a:lvl1pPr>
          </a:lstStyle>
          <a:p>
            <a:r>
              <a:rPr kumimoji="0" lang="ko-KR"/>
              <a:t>그림을 추가하려면 아이콘을 클릭하십시오</a:t>
            </a:r>
            <a:endParaRPr kumimoji="0" lang="en-US" dirty="0"/>
          </a:p>
        </p:txBody>
      </p:sp>
      <p:pic>
        <p:nvPicPr>
          <p:cNvPr id="13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485772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 eaLnBrk="1" latinLnBrk="0" hangingPunct="1"/>
            <a:r>
              <a:rPr kumimoji="0" lang="ko-KR" dirty="0"/>
              <a:t>마스터 텍스트 스타일을 편집합니다</a:t>
            </a:r>
          </a:p>
          <a:p>
            <a:pPr lvl="1" eaLnBrk="1" latinLnBrk="0" hangingPunct="1"/>
            <a:r>
              <a:rPr kumimoji="0" lang="ko-KR" dirty="0"/>
              <a:t>둘째 수준</a:t>
            </a:r>
          </a:p>
          <a:p>
            <a:pPr lvl="2" eaLnBrk="1" latinLnBrk="0" hangingPunct="1"/>
            <a:r>
              <a:rPr kumimoji="0" lang="ko-KR" dirty="0"/>
              <a:t>셋째 수준</a:t>
            </a:r>
          </a:p>
          <a:p>
            <a:pPr lvl="3" eaLnBrk="1" latinLnBrk="0" hangingPunct="1"/>
            <a:r>
              <a:rPr kumimoji="0" lang="ko-KR" dirty="0"/>
              <a:t>넷째 수준</a:t>
            </a:r>
          </a:p>
          <a:p>
            <a:pPr lvl="4" eaLnBrk="1" latinLnBrk="0" hangingPunct="1"/>
            <a:r>
              <a:rPr kumimoji="0" lang="ko-KR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</p:spPr>
        <p:txBody>
          <a:bodyPr vert="horz" numCol="1" anchor="ctr" anchorCtr="0"/>
          <a:lstStyle>
            <a:lvl1pPr algn="ct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</p:spPr>
        <p:txBody>
          <a:bodyPr vert="horz" numCol="1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0872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54440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49" y="954440"/>
            <a:ext cx="8553451" cy="228600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</p:spPr>
        <p:txBody>
          <a:bodyPr vert="horz" numCol="1" anchor="ctr" anchorCtr="0">
            <a:noAutofit/>
          </a:bodyPr>
          <a:lstStyle>
            <a:lvl1pPr algn="ctr" eaLnBrk="1" latinLnBrk="0" hangingPunct="1">
              <a:defRPr kumimoji="0" lang="ko-KR" sz="11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esktop\NCLAB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0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lnSpc>
          <a:spcPct val="120000"/>
        </a:lnSpc>
        <a:spcBef>
          <a:spcPts val="700"/>
        </a:spcBef>
        <a:buClr>
          <a:schemeClr val="accent4"/>
        </a:buClr>
        <a:buSzPct val="60000"/>
        <a:buFont typeface="Wingdings"/>
        <a:buChar char=""/>
        <a:defRPr kumimoji="0" sz="24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306000" algn="l" rtl="0" eaLnBrk="1" latinLnBrk="1" hangingPunct="1">
        <a:lnSpc>
          <a:spcPct val="120000"/>
        </a:lnSpc>
        <a:spcBef>
          <a:spcPts val="550"/>
        </a:spcBef>
        <a:buClr>
          <a:schemeClr val="accent4"/>
        </a:buClr>
        <a:buSzPct val="70000"/>
        <a:buFont typeface="Wingdings 2"/>
        <a:buChar char=""/>
        <a:defRPr kumimoji="0"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288000" algn="l" rtl="0" eaLnBrk="1" latinLnBrk="1" hangingPunct="1">
        <a:lnSpc>
          <a:spcPct val="120000"/>
        </a:lnSpc>
        <a:spcBef>
          <a:spcPts val="500"/>
        </a:spcBef>
        <a:buClr>
          <a:schemeClr val="accent4"/>
        </a:buClr>
        <a:buSzPct val="75000"/>
        <a:buFont typeface="Wingdings"/>
        <a:buChar char=""/>
        <a:defRPr kumimoji="0"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234800" indent="-270000" algn="l" rtl="0" eaLnBrk="1" latinLnBrk="1" hangingPunct="1">
        <a:lnSpc>
          <a:spcPct val="120000"/>
        </a:lnSpc>
        <a:spcBef>
          <a:spcPts val="4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kumimoji="0"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04800" indent="-252000" algn="l" rtl="0" eaLnBrk="1" latinLnBrk="1" hangingPunct="1">
        <a:lnSpc>
          <a:spcPct val="120000"/>
        </a:lnSpc>
        <a:spcBef>
          <a:spcPts val="350"/>
        </a:spcBef>
        <a:buClr>
          <a:schemeClr val="accent4"/>
        </a:buClr>
        <a:buSzPct val="75000"/>
        <a:buFont typeface="Wingdings" panose="05000000000000000000" pitchFamily="2" charset="2"/>
        <a:buChar char="ü"/>
        <a:defRPr kumimoji="0"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3284984"/>
            <a:ext cx="6264696" cy="892696"/>
          </a:xfrm>
        </p:spPr>
        <p:txBody>
          <a:bodyPr numCol="1">
            <a:normAutofit fontScale="90000"/>
          </a:bodyPr>
          <a:lstStyle/>
          <a:p>
            <a:pPr algn="r"/>
            <a:r>
              <a:rPr lang="ko-KR" altLang="en-US" dirty="0">
                <a:latin typeface="+mn-ea"/>
                <a:ea typeface="+mn-ea"/>
                <a:cs typeface="Segoe UI Black" panose="020B0A02040204020203" pitchFamily="34" charset="0"/>
              </a:rPr>
              <a:t>웹서버 실습 </a:t>
            </a:r>
            <a: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  <a:t>3</a:t>
            </a:r>
            <a:b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</a:br>
            <a:r>
              <a:rPr lang="ko-KR" altLang="en-US" sz="3300" dirty="0">
                <a:latin typeface="+mn-ea"/>
                <a:ea typeface="+mn-ea"/>
                <a:cs typeface="Segoe UI Black" panose="020B0A02040204020203" pitchFamily="34" charset="0"/>
              </a:rPr>
              <a:t>간단한 </a:t>
            </a:r>
            <a:r>
              <a:rPr lang="en-US" altLang="ko-KR" sz="3300" dirty="0">
                <a:latin typeface="+mn-ea"/>
                <a:ea typeface="+mn-ea"/>
                <a:cs typeface="Segoe UI Black" panose="020B0A02040204020203" pitchFamily="34" charset="0"/>
              </a:rPr>
              <a:t>CRUD API </a:t>
            </a:r>
            <a:r>
              <a:rPr lang="ko-KR" altLang="en-US" sz="3300" dirty="0">
                <a:latin typeface="+mn-ea"/>
                <a:ea typeface="+mn-ea"/>
                <a:cs typeface="Segoe UI Black" panose="020B0A02040204020203" pitchFamily="34" charset="0"/>
              </a:rPr>
              <a:t>작성</a:t>
            </a:r>
            <a:endParaRPr lang="ko-KR" sz="3300" dirty="0"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499992" y="4437112"/>
            <a:ext cx="4267200" cy="1173880"/>
          </a:xfrm>
        </p:spPr>
        <p:txBody>
          <a:bodyPr numCol="1"/>
          <a:lstStyle/>
          <a:p>
            <a:r>
              <a:rPr lang="en-US" altLang="ko-KR" dirty="0" err="1"/>
              <a:t>NClab</a:t>
            </a:r>
            <a:r>
              <a:rPr lang="en-US" altLang="ko-KR" dirty="0"/>
              <a:t> 20</a:t>
            </a:r>
            <a:r>
              <a:rPr lang="en-US" altLang="ko-KR" baseline="30000" dirty="0"/>
              <a:t>th</a:t>
            </a:r>
            <a:r>
              <a:rPr lang="en-US" altLang="ko-KR" dirty="0"/>
              <a:t> – </a:t>
            </a:r>
            <a:r>
              <a:rPr lang="ko-KR" altLang="en-US" dirty="0"/>
              <a:t>금기현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003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55576" y="3933056"/>
            <a:ext cx="7992888" cy="22285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dirty="0" err="1"/>
              <a:t>ShowIndexPage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gin.Context</a:t>
            </a:r>
            <a:r>
              <a:rPr lang="en-US" altLang="ko-KR" sz="17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홈 페이지 요청을 담당할 </a:t>
            </a:r>
            <a:r>
              <a:rPr lang="ko-KR" altLang="en-US" sz="1300" dirty="0" err="1"/>
              <a:t>핸들러</a:t>
            </a:r>
            <a:r>
              <a:rPr lang="ko-KR" altLang="en-US" sz="1300" dirty="0"/>
              <a:t> 함수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en-US" altLang="ko-KR" sz="1300" dirty="0"/>
              <a:t>model </a:t>
            </a:r>
            <a:r>
              <a:rPr lang="ko-KR" altLang="en-US" sz="1300" dirty="0"/>
              <a:t>패키지에서 </a:t>
            </a:r>
            <a:r>
              <a:rPr lang="en-US" altLang="ko-KR" sz="1300" dirty="0" err="1"/>
              <a:t>GetAllArticles</a:t>
            </a:r>
            <a:r>
              <a:rPr lang="en-US" altLang="ko-KR" sz="1300" dirty="0"/>
              <a:t> </a:t>
            </a:r>
            <a:r>
              <a:rPr lang="ko-KR" altLang="en-US" sz="1300" dirty="0"/>
              <a:t>함수를 통해 관리하고 있는 모든 </a:t>
            </a:r>
            <a:r>
              <a:rPr lang="en-US" altLang="ko-KR" sz="1300" dirty="0"/>
              <a:t>Article</a:t>
            </a:r>
            <a:r>
              <a:rPr lang="ko-KR" altLang="en-US" sz="1300" dirty="0"/>
              <a:t>들을 얻고 해당 정보를 </a:t>
            </a:r>
            <a:r>
              <a:rPr lang="en-US" altLang="ko-KR" sz="1300" dirty="0"/>
              <a:t>view</a:t>
            </a:r>
            <a:r>
              <a:rPr lang="ko-KR" altLang="en-US" sz="1300" dirty="0"/>
              <a:t>의 </a:t>
            </a:r>
            <a:r>
              <a:rPr lang="en-US" altLang="ko-KR" sz="1300" dirty="0"/>
              <a:t>index.html</a:t>
            </a:r>
            <a:r>
              <a:rPr lang="ko-KR" altLang="en-US" sz="1300" dirty="0"/>
              <a:t>을 통해 </a:t>
            </a:r>
            <a:r>
              <a:rPr lang="ko-KR" altLang="en-US" sz="1300" dirty="0" err="1"/>
              <a:t>랜더링하여</a:t>
            </a:r>
            <a:r>
              <a:rPr lang="ko-KR" altLang="en-US" sz="1300" dirty="0"/>
              <a:t> 요청을 처리한다</a:t>
            </a:r>
            <a:r>
              <a:rPr lang="en-US" altLang="ko-KR" sz="1300" dirty="0"/>
              <a:t>.</a:t>
            </a:r>
          </a:p>
          <a:p>
            <a:pPr marL="658800" lvl="2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lvl="1"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E5052B-8195-4B85-BE0E-761EF380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84784"/>
            <a:ext cx="6473924" cy="2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8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220072" y="1268762"/>
            <a:ext cx="3528392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dirty="0" err="1"/>
              <a:t>GetArticle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gin.Context</a:t>
            </a:r>
            <a:r>
              <a:rPr lang="en-US" altLang="ko-KR" sz="17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글 조회 요청을 처리하는 </a:t>
            </a:r>
            <a:r>
              <a:rPr lang="ko-KR" altLang="en-US" sz="1300" dirty="0" err="1"/>
              <a:t>핸들러</a:t>
            </a:r>
            <a:r>
              <a:rPr lang="ko-KR" altLang="en-US" sz="1300" dirty="0"/>
              <a:t> 함수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해당 요청 </a:t>
            </a:r>
            <a:r>
              <a:rPr lang="en-US" altLang="ko-KR" sz="1300" dirty="0"/>
              <a:t>URL </a:t>
            </a:r>
            <a:r>
              <a:rPr lang="ko-KR" altLang="en-US" sz="1300" dirty="0"/>
              <a:t>에는 </a:t>
            </a:r>
            <a:r>
              <a:rPr lang="en-US" altLang="ko-KR" sz="1300" dirty="0" err="1"/>
              <a:t>article_id</a:t>
            </a:r>
            <a:r>
              <a:rPr lang="ko-KR" altLang="en-US" sz="1300" dirty="0"/>
              <a:t> 라는 파라미터가 있고 이를 처리하는 코드가 필요</a:t>
            </a:r>
            <a:endParaRPr lang="en-US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100" dirty="0" err="1"/>
              <a:t>strconv.Atoi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c.Param</a:t>
            </a:r>
            <a:r>
              <a:rPr lang="en-US" altLang="ko-KR" sz="1100" dirty="0"/>
              <a:t>(“</a:t>
            </a:r>
            <a:r>
              <a:rPr lang="en-US" altLang="ko-KR" sz="1100" dirty="0" err="1"/>
              <a:t>article_id</a:t>
            </a:r>
            <a:r>
              <a:rPr lang="en-US" altLang="ko-KR" sz="1100" dirty="0"/>
              <a:t>”)</a:t>
            </a:r>
          </a:p>
          <a:p>
            <a:pPr marL="658800" lvl="2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앞선 </a:t>
            </a:r>
            <a:r>
              <a:rPr lang="ko-KR" altLang="en-US" sz="1300" dirty="0" err="1"/>
              <a:t>핸들러와</a:t>
            </a:r>
            <a:r>
              <a:rPr lang="ko-KR" altLang="en-US" sz="1300" dirty="0"/>
              <a:t> 마찬가지로 </a:t>
            </a:r>
            <a:r>
              <a:rPr lang="en-US" altLang="ko-KR" sz="1300" dirty="0"/>
              <a:t>model </a:t>
            </a:r>
            <a:r>
              <a:rPr lang="ko-KR" altLang="en-US" sz="1300" dirty="0"/>
              <a:t>패키지를 이용하여 해당 </a:t>
            </a:r>
            <a:r>
              <a:rPr lang="en-US" altLang="ko-KR" sz="1300" dirty="0"/>
              <a:t>article</a:t>
            </a:r>
            <a:r>
              <a:rPr lang="ko-KR" altLang="en-US" sz="1300" dirty="0"/>
              <a:t>을 조회한 후에 </a:t>
            </a:r>
            <a:r>
              <a:rPr lang="en-US" altLang="ko-KR" sz="1300" dirty="0"/>
              <a:t>html</a:t>
            </a:r>
            <a:r>
              <a:rPr lang="ko-KR" altLang="en-US" sz="1300" dirty="0"/>
              <a:t>에 </a:t>
            </a:r>
            <a:r>
              <a:rPr lang="ko-KR" altLang="en-US" sz="1300" dirty="0" err="1"/>
              <a:t>랜더링하여</a:t>
            </a:r>
            <a:r>
              <a:rPr lang="ko-KR" altLang="en-US" sz="1300" dirty="0"/>
              <a:t> 요청을 처리</a:t>
            </a: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41B341-C19A-475B-B51C-DABCAF8B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4843867" cy="33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3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9856" y="4349469"/>
            <a:ext cx="7992888" cy="180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dirty="0" err="1"/>
              <a:t>CreateArticle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gin.Context</a:t>
            </a:r>
            <a:r>
              <a:rPr lang="en-US" altLang="ko-KR" sz="17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글 생성 요청을 처리하는 </a:t>
            </a:r>
            <a:r>
              <a:rPr lang="ko-KR" altLang="en-US" sz="1300" dirty="0" err="1"/>
              <a:t>핸들러</a:t>
            </a:r>
            <a:r>
              <a:rPr lang="ko-KR" altLang="en-US" sz="1300" dirty="0"/>
              <a:t> 함수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유저로 </a:t>
            </a:r>
            <a:r>
              <a:rPr lang="ko-KR" altLang="en-US" sz="1300" dirty="0" err="1"/>
              <a:t>부터</a:t>
            </a:r>
            <a:r>
              <a:rPr lang="ko-KR" altLang="en-US" sz="1300" dirty="0"/>
              <a:t> </a:t>
            </a:r>
            <a:r>
              <a:rPr lang="en-US" altLang="ko-KR" sz="1300" dirty="0"/>
              <a:t>Post</a:t>
            </a:r>
            <a:r>
              <a:rPr lang="ko-KR" altLang="en-US" sz="1300" dirty="0"/>
              <a:t>요청을 받고 해당 </a:t>
            </a:r>
            <a:r>
              <a:rPr lang="en-US" altLang="ko-KR" sz="1300" dirty="0"/>
              <a:t>body</a:t>
            </a:r>
            <a:r>
              <a:rPr lang="ko-KR" altLang="en-US" sz="1300" dirty="0"/>
              <a:t>에는 </a:t>
            </a:r>
            <a:r>
              <a:rPr lang="en-US" altLang="ko-KR" sz="1300" dirty="0"/>
              <a:t>html</a:t>
            </a:r>
            <a:r>
              <a:rPr lang="ko-KR" altLang="en-US" sz="1300" dirty="0"/>
              <a:t>의 </a:t>
            </a:r>
            <a:r>
              <a:rPr lang="en-US" altLang="ko-KR" sz="1300" dirty="0"/>
              <a:t>form</a:t>
            </a:r>
            <a:r>
              <a:rPr lang="ko-KR" altLang="en-US" sz="1300" dirty="0"/>
              <a:t>을 이용한 데이터가 담겨있음</a:t>
            </a:r>
            <a:r>
              <a:rPr lang="en-US" altLang="ko-KR" sz="1300" dirty="0"/>
              <a:t>. 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 err="1"/>
              <a:t>C.PostForm</a:t>
            </a:r>
            <a:r>
              <a:rPr lang="ko-KR" altLang="en-US" sz="1100" dirty="0"/>
              <a:t>를 이용하여 해당 데이터를 조회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View </a:t>
            </a:r>
            <a:r>
              <a:rPr lang="ko-KR" altLang="en-US" sz="1100" dirty="0"/>
              <a:t>폴더의 </a:t>
            </a:r>
            <a:r>
              <a:rPr lang="en-US" altLang="ko-KR" sz="1100" dirty="0"/>
              <a:t>create-article.html</a:t>
            </a:r>
            <a:r>
              <a:rPr lang="ko-KR" altLang="en-US" sz="1100" dirty="0"/>
              <a:t> 파일 참고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CD014-56AB-4036-BB6B-BEE265E9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8"/>
            <a:ext cx="55713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BA9AD5-A003-48BF-971F-C4DDFAB5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18" y="1412776"/>
            <a:ext cx="692196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69C27F-DB30-431E-A287-E6186AF21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gin.Default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1800" dirty="0"/>
              <a:t>Gin </a:t>
            </a:r>
            <a:r>
              <a:rPr lang="ko-KR" altLang="en-US" sz="1800" dirty="0"/>
              <a:t>프레임워크의 라우터 생성</a:t>
            </a:r>
          </a:p>
          <a:p>
            <a:r>
              <a:rPr lang="en-US" altLang="ko-KR" sz="2000" dirty="0" err="1"/>
              <a:t>r.LoadHTMLGlob</a:t>
            </a:r>
            <a:r>
              <a:rPr lang="en-US" altLang="ko-KR" sz="2000" dirty="0"/>
              <a:t>(“view/*”)</a:t>
            </a:r>
          </a:p>
          <a:p>
            <a:pPr lvl="1"/>
            <a:r>
              <a:rPr lang="en-US" altLang="ko-KR" sz="1800" dirty="0"/>
              <a:t>“./view/” </a:t>
            </a:r>
            <a:r>
              <a:rPr lang="ko-KR" altLang="en-US" sz="1800" dirty="0"/>
              <a:t>경로에 있는 </a:t>
            </a:r>
            <a:r>
              <a:rPr lang="en-US" altLang="ko-KR" sz="1800" dirty="0"/>
              <a:t>html</a:t>
            </a:r>
            <a:r>
              <a:rPr lang="ko-KR" altLang="en-US" sz="1800" dirty="0"/>
              <a:t>파일들을 요청 처리에 사용할 수 있도록 로드</a:t>
            </a:r>
            <a:endParaRPr lang="en-US" altLang="ko-KR" sz="1800" dirty="0"/>
          </a:p>
          <a:p>
            <a:pPr lvl="1"/>
            <a:r>
              <a:rPr lang="en-US" altLang="ko-KR" sz="1800" dirty="0"/>
              <a:t>Ex) render </a:t>
            </a:r>
            <a:r>
              <a:rPr lang="ko-KR" altLang="en-US" sz="1800" dirty="0"/>
              <a:t>함수의 </a:t>
            </a:r>
            <a:r>
              <a:rPr lang="en-US" altLang="ko-KR" sz="1800" dirty="0"/>
              <a:t>c.HTML()</a:t>
            </a:r>
          </a:p>
          <a:p>
            <a:r>
              <a:rPr lang="en-US" altLang="ko-KR" sz="2000" dirty="0" err="1"/>
              <a:t>r.Run</a:t>
            </a:r>
            <a:r>
              <a:rPr lang="en-US" altLang="ko-KR" sz="2000" dirty="0"/>
              <a:t>(“:8080”)</a:t>
            </a:r>
          </a:p>
          <a:p>
            <a:pPr lvl="1"/>
            <a:r>
              <a:rPr lang="ko-KR" altLang="en-US" sz="1600" dirty="0" err="1"/>
              <a:t>루프백</a:t>
            </a:r>
            <a:r>
              <a:rPr lang="ko-KR" altLang="en-US" sz="1600" dirty="0"/>
              <a:t> 주소</a:t>
            </a:r>
            <a:r>
              <a:rPr lang="en-US" altLang="ko-KR" sz="1600" dirty="0"/>
              <a:t>(localhost)</a:t>
            </a:r>
            <a:r>
              <a:rPr lang="ko-KR" altLang="en-US" sz="1600" dirty="0"/>
              <a:t>의 </a:t>
            </a:r>
            <a:r>
              <a:rPr lang="en-US" altLang="ko-KR" sz="1600" dirty="0"/>
              <a:t>8080</a:t>
            </a:r>
            <a:r>
              <a:rPr lang="ko-KR" altLang="en-US" sz="1600" dirty="0"/>
              <a:t>포트로 소켓을 열고 서버를 실행</a:t>
            </a:r>
            <a:endParaRPr lang="en-US" altLang="ko-KR" sz="1600" dirty="0"/>
          </a:p>
          <a:p>
            <a:pPr lvl="1"/>
            <a:r>
              <a:rPr lang="en-US" altLang="ko-KR" sz="1600" dirty="0"/>
              <a:t>PC</a:t>
            </a:r>
            <a:r>
              <a:rPr lang="ko-KR" altLang="en-US" sz="1600" dirty="0"/>
              <a:t>의 주소</a:t>
            </a:r>
            <a:r>
              <a:rPr lang="en-US" altLang="ko-KR" sz="1600" dirty="0"/>
              <a:t>(ex : 220.70.2.1) </a:t>
            </a:r>
            <a:r>
              <a:rPr lang="ko-KR" altLang="en-US" sz="1600" dirty="0"/>
              <a:t>으로 서버를 실행하고 싶다면 </a:t>
            </a:r>
            <a:r>
              <a:rPr lang="en-US" altLang="ko-KR" sz="1600" dirty="0" err="1"/>
              <a:t>r.Run</a:t>
            </a:r>
            <a:r>
              <a:rPr lang="en-US" altLang="ko-KR" sz="1600" dirty="0"/>
              <a:t>(“220.70.2.1:8080”)</a:t>
            </a:r>
          </a:p>
        </p:txBody>
      </p:sp>
    </p:spTree>
    <p:extLst>
      <p:ext uri="{BB962C8B-B14F-4D97-AF65-F5344CB8AC3E}">
        <p14:creationId xmlns:p14="http://schemas.microsoft.com/office/powerpoint/2010/main" val="404083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 err="1"/>
              <a:t>main.go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69C27F-DB30-431E-A287-E6186AF21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r.GET</a:t>
            </a:r>
            <a:r>
              <a:rPr lang="en-US" altLang="ko-KR" sz="2000" dirty="0"/>
              <a:t>(“/”, </a:t>
            </a:r>
            <a:r>
              <a:rPr lang="en-US" altLang="ko-KR" sz="2000" dirty="0" err="1"/>
              <a:t>handler.ShowIndexPage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URL path</a:t>
            </a:r>
            <a:r>
              <a:rPr lang="ko-KR" altLang="en-US" sz="1600" dirty="0"/>
              <a:t>가 </a:t>
            </a:r>
            <a:r>
              <a:rPr lang="en-US" altLang="ko-KR" sz="1600" dirty="0"/>
              <a:t>“/” </a:t>
            </a:r>
            <a:r>
              <a:rPr lang="ko-KR" altLang="en-US" sz="1600" dirty="0"/>
              <a:t>인</a:t>
            </a:r>
            <a:r>
              <a:rPr lang="en-US" altLang="ko-KR" sz="1600" dirty="0"/>
              <a:t> </a:t>
            </a:r>
            <a:r>
              <a:rPr lang="ko-KR" altLang="en-US" sz="1600" dirty="0"/>
              <a:t>경우 </a:t>
            </a:r>
            <a:r>
              <a:rPr lang="en-US" altLang="ko-KR" sz="1600" dirty="0" err="1"/>
              <a:t>handler.ShowIndexPage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핸들러로</a:t>
            </a:r>
            <a:r>
              <a:rPr lang="ko-KR" altLang="en-US" sz="1600" dirty="0"/>
              <a:t> 처리하도록 등록</a:t>
            </a:r>
            <a:endParaRPr lang="en-US" altLang="ko-KR" sz="1600" dirty="0"/>
          </a:p>
          <a:p>
            <a:r>
              <a:rPr lang="en-US" altLang="ko-KR" sz="2000" dirty="0"/>
              <a:t>article := </a:t>
            </a:r>
            <a:r>
              <a:rPr lang="en-US" altLang="ko-KR" sz="2000" dirty="0" err="1"/>
              <a:t>r.Group</a:t>
            </a:r>
            <a:r>
              <a:rPr lang="en-US" altLang="ko-KR" sz="2000" dirty="0"/>
              <a:t>(“/article”)</a:t>
            </a:r>
          </a:p>
          <a:p>
            <a:pPr lvl="1"/>
            <a:r>
              <a:rPr lang="en-US" altLang="ko-KR" sz="1600" dirty="0"/>
              <a:t>URL path</a:t>
            </a:r>
            <a:r>
              <a:rPr lang="ko-KR" altLang="en-US" sz="1600" dirty="0"/>
              <a:t>가 </a:t>
            </a:r>
            <a:r>
              <a:rPr lang="en-US" altLang="ko-KR" sz="1600" dirty="0"/>
              <a:t>“/article” 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요청에 대하여 그룹으로 묶어 </a:t>
            </a:r>
            <a:r>
              <a:rPr lang="en-US" altLang="ko-KR" sz="1600" dirty="0"/>
              <a:t>article</a:t>
            </a:r>
            <a:r>
              <a:rPr lang="ko-KR" altLang="en-US" sz="1600" dirty="0"/>
              <a:t>이라는 라우터로 관리</a:t>
            </a:r>
            <a:endParaRPr lang="en-US" altLang="ko-KR" sz="1600" dirty="0"/>
          </a:p>
          <a:p>
            <a:r>
              <a:rPr lang="en-US" altLang="ko-KR" sz="2000" dirty="0" err="1"/>
              <a:t>article.Get</a:t>
            </a:r>
            <a:r>
              <a:rPr lang="en-US" altLang="ko-KR" sz="2000" dirty="0"/>
              <a:t>(“/view/:</a:t>
            </a:r>
            <a:r>
              <a:rPr lang="en-US" altLang="ko-KR" sz="2000" dirty="0" err="1"/>
              <a:t>article_id</a:t>
            </a:r>
            <a:r>
              <a:rPr lang="en-US" altLang="ko-KR" sz="2000" dirty="0"/>
              <a:t>”, </a:t>
            </a:r>
            <a:r>
              <a:rPr lang="en-US" altLang="ko-KR" sz="2000" dirty="0" err="1"/>
              <a:t>handler.GetArticle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Path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/article/view/:</a:t>
            </a:r>
            <a:r>
              <a:rPr lang="en-US" altLang="ko-KR" sz="1600" dirty="0" err="1"/>
              <a:t>article_id</a:t>
            </a:r>
            <a:endParaRPr lang="en-US" altLang="ko-KR" sz="1600" dirty="0"/>
          </a:p>
          <a:p>
            <a:pPr lvl="1"/>
            <a:r>
              <a:rPr lang="en-US" altLang="ko-KR" sz="1600" dirty="0"/>
              <a:t>Path</a:t>
            </a:r>
            <a:r>
              <a:rPr lang="ko-KR" altLang="en-US" sz="1600" dirty="0"/>
              <a:t>에 </a:t>
            </a:r>
            <a:r>
              <a:rPr lang="en-US" altLang="ko-KR" sz="1600" dirty="0"/>
              <a:t>“:”</a:t>
            </a:r>
            <a:r>
              <a:rPr lang="ko-KR" altLang="en-US" sz="1600" dirty="0"/>
              <a:t>를 지정하면 </a:t>
            </a:r>
            <a:r>
              <a:rPr lang="en-US" altLang="ko-KR" sz="1600" dirty="0"/>
              <a:t>Gin</a:t>
            </a:r>
            <a:r>
              <a:rPr lang="ko-KR" altLang="en-US" sz="1600" dirty="0"/>
              <a:t>의 라우터가 파라미터로 처리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handler.GetArticle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c.Param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article_id</a:t>
            </a:r>
            <a:r>
              <a:rPr lang="en-US" altLang="ko-KR" sz="1400" dirty="0"/>
              <a:t>”) </a:t>
            </a:r>
            <a:r>
              <a:rPr lang="ko-KR" altLang="en-US" sz="1400" dirty="0"/>
              <a:t>참고</a:t>
            </a:r>
            <a:endParaRPr lang="en-US" altLang="ko-KR" sz="1400" dirty="0"/>
          </a:p>
          <a:p>
            <a:pPr lvl="2"/>
            <a:r>
              <a:rPr lang="ko-KR" altLang="en-US" sz="1400" dirty="0" err="1"/>
              <a:t>핸들러</a:t>
            </a:r>
            <a:r>
              <a:rPr lang="ko-KR" altLang="en-US" sz="1400" dirty="0"/>
              <a:t> 함수에서 해당 파라미터는 정수타입으로 활용하고 있음</a:t>
            </a:r>
            <a:endParaRPr lang="en-US" altLang="ko-KR" sz="1400" dirty="0"/>
          </a:p>
          <a:p>
            <a:pPr lvl="3"/>
            <a:r>
              <a:rPr lang="en-US" altLang="ko-KR" sz="1200" dirty="0"/>
              <a:t>Gin</a:t>
            </a:r>
            <a:r>
              <a:rPr lang="ko-KR" altLang="en-US" sz="1200" dirty="0"/>
              <a:t>에서 요청의 파라미터</a:t>
            </a:r>
            <a:r>
              <a:rPr lang="en-US" altLang="ko-KR" sz="1200" dirty="0"/>
              <a:t>, </a:t>
            </a:r>
            <a:r>
              <a:rPr lang="ko-KR" altLang="en-US" sz="1200" dirty="0"/>
              <a:t>쿼리 데이터는 스트링 타입으로 처리하기 때문에 적절한 변환 필요 </a:t>
            </a:r>
            <a:endParaRPr lang="en-US" altLang="ko-KR" sz="1200" dirty="0"/>
          </a:p>
          <a:p>
            <a:pPr lvl="3"/>
            <a:r>
              <a:rPr lang="en-US" altLang="ko-KR" sz="1200" dirty="0"/>
              <a:t>Path example : “/article/view/3”, “/article/view/11”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0521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00416B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69C27F-DB30-431E-A287-E6186AF21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해당 </a:t>
            </a:r>
            <a:r>
              <a:rPr lang="ko-KR" altLang="en-US" sz="2000" dirty="0" err="1"/>
              <a:t>레포의</a:t>
            </a:r>
            <a:r>
              <a:rPr lang="ko-KR" altLang="en-US" sz="2000" dirty="0"/>
              <a:t> 루트 디렉토리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main.go</a:t>
            </a:r>
            <a:r>
              <a:rPr lang="en-US" altLang="ko-KR" sz="2000" dirty="0"/>
              <a:t> </a:t>
            </a:r>
            <a:r>
              <a:rPr lang="ko-KR" altLang="en-US" sz="2000" dirty="0"/>
              <a:t>가 있는 디렉토리</a:t>
            </a:r>
            <a:r>
              <a:rPr lang="en-US" altLang="ko-KR" sz="2000" dirty="0"/>
              <a:t>) </a:t>
            </a:r>
            <a:r>
              <a:rPr lang="ko-KR" altLang="en-US" sz="2000" dirty="0"/>
              <a:t>로 이동</a:t>
            </a:r>
            <a:endParaRPr lang="en-US" altLang="ko-KR" sz="2000" dirty="0"/>
          </a:p>
          <a:p>
            <a:r>
              <a:rPr lang="ko-KR" altLang="en-US" sz="2000" dirty="0"/>
              <a:t>실행</a:t>
            </a:r>
            <a:endParaRPr lang="en-US" altLang="ko-KR" sz="2000" dirty="0"/>
          </a:p>
          <a:p>
            <a:pPr lvl="1"/>
            <a:r>
              <a:rPr lang="en-US" altLang="ko-KR" sz="1600" dirty="0"/>
              <a:t>go run </a:t>
            </a:r>
            <a:r>
              <a:rPr lang="en-US" altLang="ko-KR" sz="1600" dirty="0" err="1"/>
              <a:t>main.go</a:t>
            </a:r>
            <a:endParaRPr lang="en-US" altLang="ko-KR" sz="1600" dirty="0"/>
          </a:p>
          <a:p>
            <a:r>
              <a:rPr lang="ko-KR" altLang="en-US" sz="2000" dirty="0"/>
              <a:t>종료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Ctrl+’C</a:t>
            </a:r>
            <a:r>
              <a:rPr lang="en-US" altLang="ko-KR" sz="1600" dirty="0"/>
              <a:t>’</a:t>
            </a:r>
          </a:p>
          <a:p>
            <a:r>
              <a:rPr lang="ko-KR" altLang="en-US" sz="2000" dirty="0"/>
              <a:t>실행한 후에 웹 브라우저에서 주소창에 </a:t>
            </a:r>
            <a:r>
              <a:rPr lang="en-US" altLang="ko-KR" sz="2000" dirty="0"/>
              <a:t>localhost:8080 </a:t>
            </a:r>
            <a:r>
              <a:rPr lang="ko-KR" altLang="en-US" sz="2000" dirty="0"/>
              <a:t>입력 후 접속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4336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00416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6AB79-1816-4AFE-93EB-E57C88F5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04" y="1332320"/>
            <a:ext cx="7524328" cy="47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97A9-3B0D-45D9-B99A-99779226516E}" type="datetime5">
              <a:rPr lang="ko-KR" altLang="en-US" smtClean="0"/>
              <a:t>2020/10/3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dirty="0"/>
              <a:t>숭실대학교 네트워크컴퓨팅 연구실 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help@q.ssu.ac.kr 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http://nclab.ssu.ac.kr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4EFED2-42B9-4CA9-8C3D-C1EF5F1A92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Gin </a:t>
            </a:r>
            <a:r>
              <a:rPr lang="ko-KR" altLang="en-US" sz="2000" dirty="0"/>
              <a:t>웹 프레임워크를 사용하여 간단한 </a:t>
            </a:r>
            <a:r>
              <a:rPr lang="en-US" altLang="ko-KR" sz="2000" dirty="0"/>
              <a:t>CRUD(create, read, update, delete) API</a:t>
            </a:r>
            <a:r>
              <a:rPr lang="ko-KR" altLang="en-US" sz="2000" dirty="0"/>
              <a:t>를 작성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MVC </a:t>
            </a:r>
            <a:r>
              <a:rPr lang="ko-KR" altLang="en-US" sz="2000" dirty="0"/>
              <a:t>패턴을 적용하여 작성 </a:t>
            </a:r>
            <a:r>
              <a:rPr lang="en-US" altLang="ko-KR" sz="2000" dirty="0"/>
              <a:t>(</a:t>
            </a:r>
            <a:r>
              <a:rPr lang="ko-KR" altLang="en-US" sz="2000" dirty="0"/>
              <a:t>디렉토리 구조</a:t>
            </a:r>
            <a:r>
              <a:rPr lang="en-US" altLang="ko-KR" sz="20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532C5E-70B4-43CB-AE69-BCC6DEA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2B90F-CD11-4C70-B029-6300F16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3-Oct-20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E8A49-EA82-42A7-B290-8731D8AA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0F42-0D65-47DD-A4DD-59F1F0F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2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04DBE4-9CCE-418B-B1CB-65CDC7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19930"/>
            <a:ext cx="3962400" cy="4390471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dirty="0"/>
              <a:t>Handler </a:t>
            </a:r>
            <a:r>
              <a:rPr lang="ko-KR" altLang="en-US" sz="1700" dirty="0"/>
              <a:t>패키지 </a:t>
            </a:r>
            <a:r>
              <a:rPr lang="en-US" altLang="ko-KR" sz="1700" dirty="0"/>
              <a:t>(controller)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en-US" altLang="ko-KR" sz="1300" dirty="0"/>
              <a:t>model </a:t>
            </a:r>
            <a:r>
              <a:rPr lang="ko-KR" altLang="en-US" sz="1300" dirty="0"/>
              <a:t>패키지를 이용하여 서버 내 데이터를 가공</a:t>
            </a:r>
            <a:r>
              <a:rPr lang="en-US" altLang="ko-KR" sz="1300" dirty="0"/>
              <a:t>, </a:t>
            </a:r>
            <a:r>
              <a:rPr lang="ko-KR" altLang="en-US" sz="1300" dirty="0"/>
              <a:t>조회함</a:t>
            </a:r>
            <a:r>
              <a:rPr lang="en-US" altLang="ko-KR" sz="13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결과를 통해 </a:t>
            </a:r>
            <a:r>
              <a:rPr lang="en-US" altLang="ko-KR" sz="1300" dirty="0"/>
              <a:t>view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생성</a:t>
            </a:r>
            <a:r>
              <a:rPr lang="en-US" altLang="ko-KR" sz="1300" dirty="0"/>
              <a:t>, </a:t>
            </a:r>
            <a:r>
              <a:rPr lang="ko-KR" altLang="en-US" sz="1300" dirty="0"/>
              <a:t>유저에게 반환하는 작업등을 담당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700" dirty="0"/>
              <a:t>Model </a:t>
            </a:r>
            <a:r>
              <a:rPr lang="ko-KR" altLang="en-US" sz="1700" dirty="0"/>
              <a:t>패키지</a:t>
            </a:r>
            <a:endParaRPr lang="en-US" altLang="ko-KR" sz="17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서비스가 관리해야 하는 데이터</a:t>
            </a:r>
            <a:r>
              <a:rPr lang="en-US" altLang="ko-KR" sz="1300" dirty="0"/>
              <a:t>, </a:t>
            </a:r>
            <a:r>
              <a:rPr lang="ko-KR" altLang="en-US" sz="1300" dirty="0"/>
              <a:t>비즈니스 로직 등에 필요한 모든 작업을 담당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데이터를 담당할 구조체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베이스 연결 등등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700" dirty="0"/>
              <a:t>View </a:t>
            </a:r>
            <a:r>
              <a:rPr lang="ko-KR" altLang="en-US" sz="1700" dirty="0"/>
              <a:t>패키지</a:t>
            </a:r>
            <a:endParaRPr lang="en-US" altLang="ko-KR" sz="1700" dirty="0"/>
          </a:p>
          <a:p>
            <a:pPr lvl="1">
              <a:lnSpc>
                <a:spcPct val="110000"/>
              </a:lnSpc>
            </a:pPr>
            <a:r>
              <a:rPr lang="en-US" altLang="ko-KR" sz="1300" dirty="0"/>
              <a:t>Html </a:t>
            </a:r>
            <a:r>
              <a:rPr lang="ko-KR" altLang="en-US" sz="1300" dirty="0"/>
              <a:t>파일등을 담고 있음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700" dirty="0" err="1"/>
              <a:t>Main.go</a:t>
            </a:r>
            <a:endParaRPr lang="en-US" altLang="ko-KR" sz="17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웹 프레임워크를 이용하여 서비스할 </a:t>
            </a:r>
            <a:r>
              <a:rPr lang="en-US" altLang="ko-KR" sz="1300" dirty="0"/>
              <a:t>path(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)</a:t>
            </a:r>
            <a:r>
              <a:rPr lang="ko-KR" altLang="en-US" sz="1300" dirty="0"/>
              <a:t>에 </a:t>
            </a:r>
            <a:r>
              <a:rPr lang="en-US" altLang="ko-KR" sz="1300" dirty="0"/>
              <a:t>handler(</a:t>
            </a:r>
            <a:r>
              <a:rPr lang="en-US" altLang="ko-KR" sz="1300" dirty="0" err="1"/>
              <a:t>contorller</a:t>
            </a:r>
            <a:r>
              <a:rPr lang="en-US" altLang="ko-KR" sz="1300" dirty="0"/>
              <a:t>)</a:t>
            </a:r>
            <a:r>
              <a:rPr lang="ko-KR" altLang="en-US" sz="1300" dirty="0"/>
              <a:t>를 등록</a:t>
            </a:r>
            <a:r>
              <a:rPr lang="en-US" altLang="ko-KR" sz="1300" dirty="0"/>
              <a:t>, </a:t>
            </a:r>
            <a:r>
              <a:rPr lang="ko-KR" altLang="en-US" sz="1300" dirty="0"/>
              <a:t>서버 실행</a:t>
            </a: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디렉토리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Version 1</a:t>
            </a:r>
            <a:r>
              <a:rPr lang="ko-KR" altLang="en-US" sz="2000" dirty="0"/>
              <a:t>에서 만들 기능은 글</a:t>
            </a:r>
            <a:r>
              <a:rPr lang="en-US" altLang="ko-KR" sz="2000" dirty="0"/>
              <a:t>(article)</a:t>
            </a:r>
            <a:r>
              <a:rPr lang="ko-KR" altLang="en-US" sz="2000" dirty="0"/>
              <a:t> 조회</a:t>
            </a:r>
            <a:r>
              <a:rPr lang="en-US" altLang="ko-KR" sz="2000" dirty="0"/>
              <a:t>, </a:t>
            </a:r>
            <a:r>
              <a:rPr lang="ko-KR" altLang="en-US" sz="2000" dirty="0"/>
              <a:t>생성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비즈니스 로직 </a:t>
            </a:r>
            <a:r>
              <a:rPr lang="en-US" altLang="ko-KR" sz="1800" dirty="0"/>
              <a:t>: article create, read, update, delete</a:t>
            </a:r>
          </a:p>
          <a:p>
            <a:pPr lvl="1"/>
            <a:r>
              <a:rPr lang="ko-KR" altLang="en-US" sz="1800" dirty="0"/>
              <a:t>데이터 단위 </a:t>
            </a:r>
            <a:r>
              <a:rPr lang="en-US" altLang="ko-KR" sz="1800" dirty="0"/>
              <a:t>: article</a:t>
            </a:r>
          </a:p>
          <a:p>
            <a:r>
              <a:rPr lang="en-US" altLang="ko-KR" sz="2000" dirty="0"/>
              <a:t>model </a:t>
            </a:r>
            <a:r>
              <a:rPr lang="ko-KR" altLang="en-US" sz="2000" dirty="0"/>
              <a:t>패키지에서는 서비스의 대상인 글을 추상화한 </a:t>
            </a:r>
            <a:r>
              <a:rPr lang="en-US" altLang="ko-KR" sz="2000" dirty="0"/>
              <a:t>article </a:t>
            </a:r>
            <a:r>
              <a:rPr lang="ko-KR" altLang="en-US" sz="2000" dirty="0"/>
              <a:t>구조체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서비스를 위한 데이터 처리 로직</a:t>
            </a:r>
            <a:r>
              <a:rPr lang="en-US" altLang="ko-KR" sz="2000" dirty="0"/>
              <a:t>(</a:t>
            </a:r>
            <a:r>
              <a:rPr lang="ko-KR" altLang="en-US" sz="2000" dirty="0"/>
              <a:t>조회</a:t>
            </a:r>
            <a:r>
              <a:rPr lang="en-US" altLang="ko-KR" sz="2000" dirty="0"/>
              <a:t>, </a:t>
            </a:r>
            <a:r>
              <a:rPr lang="ko-KR" altLang="en-US" sz="2000" dirty="0"/>
              <a:t>생성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)</a:t>
            </a:r>
            <a:r>
              <a:rPr lang="ko-KR" altLang="en-US" sz="2000" dirty="0"/>
              <a:t> 등을 구현한다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4C6A90-93F0-48F7-A5A7-7235AF82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7169"/>
            <a:ext cx="3962400" cy="1475993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/>
              <a:t>Article </a:t>
            </a:r>
            <a:r>
              <a:rPr lang="ko-KR" altLang="en-US" sz="1800" dirty="0"/>
              <a:t>구조체 선언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비즈니스 로직</a:t>
            </a:r>
            <a:r>
              <a:rPr lang="en-US" altLang="ko-KR" sz="1400" dirty="0"/>
              <a:t>(</a:t>
            </a:r>
            <a:r>
              <a:rPr lang="ko-KR" altLang="en-US" sz="1400" dirty="0"/>
              <a:t>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)</a:t>
            </a:r>
            <a:r>
              <a:rPr lang="ko-KR" altLang="en-US" sz="1400" dirty="0"/>
              <a:t>의 대상이 되는 데이터 선언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일반적으로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저장할 </a:t>
            </a:r>
            <a:r>
              <a:rPr lang="en-US" altLang="ko-KR" sz="1400" dirty="0"/>
              <a:t>Schema</a:t>
            </a:r>
            <a:r>
              <a:rPr lang="ko-KR" altLang="en-US" sz="1400" dirty="0"/>
              <a:t>에 해당함</a:t>
            </a:r>
            <a:r>
              <a:rPr lang="en-US" altLang="ko-KR" sz="14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각각의 글은 식별이 가능한 </a:t>
            </a:r>
            <a:r>
              <a:rPr lang="en-US" altLang="ko-KR" sz="1400" dirty="0"/>
              <a:t>primary key</a:t>
            </a:r>
            <a:r>
              <a:rPr lang="ko-KR" altLang="en-US" sz="1400" dirty="0"/>
              <a:t>가 있어야 하기 때문에 </a:t>
            </a:r>
            <a:r>
              <a:rPr lang="ko-KR" altLang="en-US" sz="1400" dirty="0" err="1"/>
              <a:t>고유값을</a:t>
            </a:r>
            <a:r>
              <a:rPr lang="ko-KR" altLang="en-US" sz="1400" dirty="0"/>
              <a:t> 갖는 </a:t>
            </a:r>
            <a:r>
              <a:rPr lang="en-US" altLang="ko-KR" sz="1400" dirty="0"/>
              <a:t>ID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글이 쓰여진 시각을 나타내기 위해 </a:t>
            </a:r>
            <a:r>
              <a:rPr lang="en-US" altLang="ko-KR" sz="1400" dirty="0" err="1"/>
              <a:t>CreateAt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2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5C1CC7-4B5A-4353-B064-38790CB6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46027"/>
            <a:ext cx="3962400" cy="4138277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1500" dirty="0"/>
              <a:t>Model </a:t>
            </a:r>
            <a:r>
              <a:rPr lang="ko-KR" altLang="en-US" sz="1500" dirty="0"/>
              <a:t>패키지에 전역 변수 형태로 </a:t>
            </a:r>
            <a:r>
              <a:rPr lang="en-US" altLang="ko-KR" sz="1500" dirty="0"/>
              <a:t>Article slice </a:t>
            </a:r>
            <a:r>
              <a:rPr lang="ko-KR" altLang="en-US" sz="1500" dirty="0"/>
              <a:t>생성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Version 1</a:t>
            </a:r>
            <a:r>
              <a:rPr lang="ko-KR" altLang="en-US" sz="1500" dirty="0"/>
              <a:t>은 </a:t>
            </a:r>
            <a:r>
              <a:rPr lang="en-US" altLang="ko-KR" sz="1500" dirty="0"/>
              <a:t>DB</a:t>
            </a:r>
            <a:r>
              <a:rPr lang="ko-KR" altLang="en-US" sz="1500" dirty="0"/>
              <a:t>가 아닌 메모리를 이용하여 데이터를 관리함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Article</a:t>
            </a:r>
            <a:r>
              <a:rPr lang="ko-KR" altLang="en-US" sz="1500" dirty="0"/>
              <a:t>의 리스트를 저장하기 위하여 </a:t>
            </a:r>
            <a:r>
              <a:rPr lang="en-US" altLang="ko-KR" sz="1500" dirty="0"/>
              <a:t>Article Slice</a:t>
            </a:r>
            <a:r>
              <a:rPr lang="ko-KR" altLang="en-US" sz="1500" dirty="0"/>
              <a:t>를 생성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새로운 글을 생성할 때 </a:t>
            </a:r>
            <a:r>
              <a:rPr lang="en-US" altLang="ko-KR" sz="1500" dirty="0" err="1"/>
              <a:t>articleList</a:t>
            </a:r>
            <a:r>
              <a:rPr lang="en-US" altLang="ko-KR" sz="1500" dirty="0"/>
              <a:t> </a:t>
            </a:r>
            <a:r>
              <a:rPr lang="ko-KR" altLang="en-US" sz="1500" dirty="0"/>
              <a:t>에 접근하여 새로운 </a:t>
            </a:r>
            <a:r>
              <a:rPr lang="en-US" altLang="ko-KR" sz="1500" dirty="0"/>
              <a:t>Article</a:t>
            </a:r>
            <a:r>
              <a:rPr lang="ko-KR" altLang="en-US" sz="1500" dirty="0"/>
              <a:t>을 추가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모든 글을 조회할 때 </a:t>
            </a:r>
            <a:r>
              <a:rPr lang="en-US" altLang="ko-KR" sz="1500" dirty="0" err="1"/>
              <a:t>articleList</a:t>
            </a:r>
            <a:r>
              <a:rPr lang="ko-KR" altLang="en-US" sz="1500" dirty="0"/>
              <a:t>를 순회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특정 글을 삭제할 때 </a:t>
            </a:r>
            <a:r>
              <a:rPr lang="en-US" altLang="ko-KR" sz="1500" dirty="0" err="1"/>
              <a:t>articleList</a:t>
            </a:r>
            <a:r>
              <a:rPr lang="ko-KR" altLang="en-US" sz="1500" dirty="0"/>
              <a:t>에서 특정 글을 검색한 후 리스트에서 제거</a:t>
            </a:r>
            <a:r>
              <a:rPr lang="en-US" altLang="ko-KR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편리를 위해 초기 리스트 생성 때 </a:t>
            </a:r>
            <a:r>
              <a:rPr lang="en-US" altLang="ko-KR" sz="1500" dirty="0" err="1"/>
              <a:t>defaul</a:t>
            </a:r>
            <a:r>
              <a:rPr lang="ko-KR" altLang="en-US" sz="1500" dirty="0"/>
              <a:t>로 몇 개의 글을 미리 생성함</a:t>
            </a:r>
            <a:r>
              <a:rPr lang="en-US" altLang="ko-KR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Article.ID</a:t>
            </a:r>
            <a:r>
              <a:rPr lang="ko-KR" altLang="en-US" sz="1500" dirty="0"/>
              <a:t>는 고유 값을 보장해야 하기 때문에 </a:t>
            </a:r>
            <a:r>
              <a:rPr lang="en-US" altLang="ko-KR" sz="1500" dirty="0"/>
              <a:t>id </a:t>
            </a:r>
            <a:r>
              <a:rPr lang="ko-KR" altLang="en-US" sz="1500" dirty="0"/>
              <a:t>변수를 두어 글이 생성될 때마다 </a:t>
            </a:r>
            <a:r>
              <a:rPr lang="en-US" altLang="ko-KR" sz="1500" dirty="0"/>
              <a:t>‘id++’</a:t>
            </a:r>
            <a:r>
              <a:rPr lang="ko-KR" altLang="en-US" sz="1500" dirty="0"/>
              <a:t>의 값을 이용</a:t>
            </a:r>
            <a:endParaRPr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B2CDBA-0381-480B-87E9-D184DED8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63936"/>
            <a:ext cx="3962400" cy="2902458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300" dirty="0"/>
              <a:t>패키지 내에 선언된 변수</a:t>
            </a:r>
            <a:r>
              <a:rPr lang="en-US" altLang="ko-KR" sz="1300" dirty="0"/>
              <a:t>, </a:t>
            </a:r>
            <a:r>
              <a:rPr lang="ko-KR" altLang="en-US" sz="1300" dirty="0"/>
              <a:t>함수</a:t>
            </a:r>
            <a:r>
              <a:rPr lang="en-US" altLang="ko-KR" sz="1300" dirty="0"/>
              <a:t>, </a:t>
            </a:r>
            <a:r>
              <a:rPr lang="ko-KR" altLang="en-US" sz="1300" dirty="0"/>
              <a:t>구조체에서 </a:t>
            </a:r>
            <a:r>
              <a:rPr lang="en-US" altLang="ko-KR" sz="1300" dirty="0"/>
              <a:t>public, </a:t>
            </a:r>
            <a:r>
              <a:rPr lang="en-US" altLang="ko-KR" sz="1300" dirty="0" err="1"/>
              <a:t>privat</a:t>
            </a:r>
            <a:r>
              <a:rPr lang="ko-KR" altLang="en-US" sz="1300" dirty="0"/>
              <a:t>를 지정하는 방법은 키워드의 </a:t>
            </a:r>
            <a:r>
              <a:rPr lang="ko-KR" altLang="en-US" sz="1300" dirty="0" err="1"/>
              <a:t>첫글자를</a:t>
            </a:r>
            <a:r>
              <a:rPr lang="ko-KR" altLang="en-US" sz="1300" dirty="0"/>
              <a:t> 대</a:t>
            </a:r>
            <a:r>
              <a:rPr lang="en-US" altLang="ko-KR" sz="1300" dirty="0"/>
              <a:t>, </a:t>
            </a:r>
            <a:r>
              <a:rPr lang="ko-KR" altLang="en-US" sz="1300" dirty="0"/>
              <a:t>소문자로 지정하는 것이다</a:t>
            </a:r>
            <a:r>
              <a:rPr lang="en-US" altLang="ko-KR" sz="13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1300" dirty="0" err="1"/>
              <a:t>articleList</a:t>
            </a:r>
            <a:r>
              <a:rPr lang="ko-KR" altLang="en-US" sz="1300" dirty="0"/>
              <a:t>는 소문자로 지정하여 외부 패키지에서 직접 접근하지 못하게 하고 해당 변수를 조작하는 함수들을 대문자로 지정하였다</a:t>
            </a:r>
            <a:r>
              <a:rPr lang="en-US" altLang="ko-KR" sz="13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외부 패키지에서는 해당 함수만을 이용하여 </a:t>
            </a:r>
            <a:r>
              <a:rPr lang="en-US" altLang="ko-KR" sz="1300" dirty="0" err="1"/>
              <a:t>articleList</a:t>
            </a:r>
            <a:r>
              <a:rPr lang="ko-KR" altLang="en-US" sz="1300" dirty="0"/>
              <a:t>를 조회</a:t>
            </a:r>
            <a:r>
              <a:rPr lang="en-US" altLang="ko-KR" sz="1300" dirty="0"/>
              <a:t>, </a:t>
            </a:r>
            <a:r>
              <a:rPr lang="ko-KR" altLang="en-US" sz="1300" dirty="0"/>
              <a:t>조작할 수 있다</a:t>
            </a:r>
            <a:r>
              <a:rPr lang="en-US" altLang="ko-KR" sz="13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 err="1"/>
              <a:t>GetAllArticles</a:t>
            </a:r>
            <a:r>
              <a:rPr lang="en-US" altLang="ko-KR" sz="1300" dirty="0"/>
              <a:t>( )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메모리에 저장된 모든 </a:t>
            </a:r>
            <a:r>
              <a:rPr lang="en-US" altLang="ko-KR" sz="1300" dirty="0"/>
              <a:t>Article</a:t>
            </a:r>
            <a:r>
              <a:rPr lang="ko-KR" altLang="en-US" sz="1300" dirty="0"/>
              <a:t>들을 리턴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300" dirty="0" err="1"/>
              <a:t>GetArticleByID</a:t>
            </a:r>
            <a:r>
              <a:rPr lang="en-US" altLang="ko-KR" sz="1300" dirty="0"/>
              <a:t>(int)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메모리에 저장된 </a:t>
            </a:r>
            <a:r>
              <a:rPr lang="en-US" altLang="ko-KR" sz="1300" dirty="0"/>
              <a:t>Article </a:t>
            </a:r>
            <a:r>
              <a:rPr lang="ko-KR" altLang="en-US" sz="1300" dirty="0"/>
              <a:t>리스트에서 </a:t>
            </a:r>
            <a:r>
              <a:rPr lang="en-US" altLang="ko-KR" sz="1300" dirty="0"/>
              <a:t>Id</a:t>
            </a:r>
            <a:r>
              <a:rPr lang="ko-KR" altLang="en-US" sz="1300" dirty="0"/>
              <a:t>에 해당하는 </a:t>
            </a:r>
            <a:r>
              <a:rPr lang="en-US" altLang="ko-KR" sz="1300" dirty="0"/>
              <a:t>Article</a:t>
            </a:r>
            <a:r>
              <a:rPr lang="ko-KR" altLang="en-US" sz="1300" dirty="0"/>
              <a:t>을 검색한 뒤에 해당 값을 리턴</a:t>
            </a:r>
            <a:endParaRPr lang="en-US" altLang="ko-KR" sz="1300" dirty="0"/>
          </a:p>
          <a:p>
            <a:pPr lvl="1">
              <a:lnSpc>
                <a:spcPct val="110000"/>
              </a:lnSpc>
            </a:pPr>
            <a:r>
              <a:rPr lang="ko-KR" altLang="en-US" sz="1300" dirty="0"/>
              <a:t>만약 검색에 실패하면 </a:t>
            </a:r>
            <a:r>
              <a:rPr lang="en-US" altLang="ko-KR" sz="1300" dirty="0"/>
              <a:t>nil</a:t>
            </a:r>
            <a:r>
              <a:rPr lang="ko-KR" altLang="en-US" sz="1300" dirty="0"/>
              <a:t>값과 함께 </a:t>
            </a:r>
            <a:r>
              <a:rPr lang="en-US" altLang="ko-KR" sz="1300" dirty="0"/>
              <a:t>Error</a:t>
            </a:r>
            <a:r>
              <a:rPr lang="ko-KR" altLang="en-US" sz="1300" dirty="0"/>
              <a:t>를 리턴</a:t>
            </a: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082A07-A122-41E0-BC55-4150475A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2649"/>
            <a:ext cx="3962400" cy="3685032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900" dirty="0" err="1"/>
              <a:t>CreateNewArticle</a:t>
            </a:r>
            <a:r>
              <a:rPr lang="en-US" altLang="ko-KR" sz="1900" dirty="0"/>
              <a:t>(string, string)</a:t>
            </a:r>
          </a:p>
          <a:p>
            <a:pPr lvl="1">
              <a:lnSpc>
                <a:spcPct val="110000"/>
              </a:lnSpc>
            </a:pPr>
            <a:r>
              <a:rPr lang="ko-KR" altLang="en-US" sz="1900" dirty="0"/>
              <a:t>새로운 </a:t>
            </a:r>
            <a:r>
              <a:rPr lang="en-US" altLang="ko-KR" sz="1900" dirty="0"/>
              <a:t>Article </a:t>
            </a:r>
            <a:r>
              <a:rPr lang="ko-KR" altLang="en-US" sz="1900" dirty="0"/>
              <a:t>인스턴스를 생성한 후에 </a:t>
            </a:r>
            <a:r>
              <a:rPr lang="en-US" altLang="ko-KR" sz="1900" dirty="0" err="1"/>
              <a:t>articleList</a:t>
            </a:r>
            <a:r>
              <a:rPr lang="ko-KR" altLang="en-US" sz="1900" dirty="0"/>
              <a:t>에 추가</a:t>
            </a:r>
            <a:endParaRPr lang="en-US" altLang="ko-KR" sz="1900" dirty="0"/>
          </a:p>
          <a:p>
            <a:pPr>
              <a:lnSpc>
                <a:spcPct val="110000"/>
              </a:lnSpc>
            </a:pPr>
            <a:r>
              <a:rPr lang="en-US" altLang="ko-KR" sz="1900" dirty="0" err="1"/>
              <a:t>DeleteArticleByID</a:t>
            </a:r>
            <a:r>
              <a:rPr lang="en-US" altLang="ko-KR" sz="1900" dirty="0"/>
              <a:t>(int)</a:t>
            </a:r>
          </a:p>
          <a:p>
            <a:pPr lvl="1">
              <a:lnSpc>
                <a:spcPct val="110000"/>
              </a:lnSpc>
            </a:pPr>
            <a:r>
              <a:rPr lang="en-US" altLang="ko-KR" sz="1900" dirty="0" err="1"/>
              <a:t>articleList</a:t>
            </a:r>
            <a:r>
              <a:rPr lang="ko-KR" altLang="en-US" sz="1900" dirty="0"/>
              <a:t>에서 </a:t>
            </a:r>
            <a:r>
              <a:rPr lang="en-US" altLang="ko-KR" sz="1900" dirty="0"/>
              <a:t>id</a:t>
            </a:r>
            <a:r>
              <a:rPr lang="ko-KR" altLang="en-US" sz="1900" dirty="0"/>
              <a:t>에 해당하는 </a:t>
            </a:r>
            <a:r>
              <a:rPr lang="en-US" altLang="ko-KR" sz="1900" dirty="0"/>
              <a:t>Article</a:t>
            </a:r>
            <a:r>
              <a:rPr lang="ko-KR" altLang="en-US" sz="1900" dirty="0"/>
              <a:t>을 검색한 뒤에 해당 글을 리스트에서 삭제</a:t>
            </a:r>
            <a:endParaRPr lang="en-US" altLang="ko-KR" sz="1900" dirty="0"/>
          </a:p>
          <a:p>
            <a:pPr lvl="1">
              <a:lnSpc>
                <a:spcPct val="110000"/>
              </a:lnSpc>
            </a:pPr>
            <a:r>
              <a:rPr lang="en-US" altLang="ko-KR" sz="1900" dirty="0"/>
              <a:t>Slice</a:t>
            </a:r>
            <a:r>
              <a:rPr lang="ko-KR" altLang="en-US" sz="1900" dirty="0"/>
              <a:t>에서 특정 인덱스 위치 값을 삭제하기 위한 코드</a:t>
            </a:r>
            <a:endParaRPr lang="en-US" altLang="ko-KR" sz="1900" dirty="0"/>
          </a:p>
          <a:p>
            <a:pPr lvl="2">
              <a:lnSpc>
                <a:spcPct val="110000"/>
              </a:lnSpc>
            </a:pPr>
            <a:r>
              <a:rPr lang="en-US" altLang="ko-KR" sz="1900" dirty="0"/>
              <a:t>Slice = append(slice[:</a:t>
            </a:r>
            <a:r>
              <a:rPr lang="en-US" altLang="ko-KR" sz="1900" dirty="0" err="1"/>
              <a:t>idx</a:t>
            </a:r>
            <a:r>
              <a:rPr lang="en-US" altLang="ko-KR" sz="1900" dirty="0"/>
              <a:t>], slice[idx+1:]…)</a:t>
            </a:r>
          </a:p>
          <a:p>
            <a:pPr lvl="3">
              <a:lnSpc>
                <a:spcPct val="110000"/>
              </a:lnSpc>
            </a:pPr>
            <a:r>
              <a:rPr lang="en-US" altLang="ko-KR" sz="1700" dirty="0"/>
              <a:t>Slice[0:idx]</a:t>
            </a:r>
            <a:r>
              <a:rPr lang="ko-KR" altLang="en-US" sz="1700" dirty="0"/>
              <a:t> </a:t>
            </a:r>
            <a:r>
              <a:rPr lang="en-US" altLang="ko-KR" sz="1700" dirty="0"/>
              <a:t>+</a:t>
            </a:r>
            <a:r>
              <a:rPr lang="ko-KR" altLang="en-US" sz="1700" dirty="0"/>
              <a:t> </a:t>
            </a:r>
            <a:r>
              <a:rPr lang="en-US" altLang="ko-KR" sz="1700" dirty="0"/>
              <a:t>slice[idx+1:</a:t>
            </a:r>
            <a:r>
              <a:rPr lang="ko-KR" altLang="en-US" sz="1700" dirty="0"/>
              <a:t>끝</a:t>
            </a:r>
            <a:r>
              <a:rPr lang="en-US" altLang="ko-KR" sz="1700" dirty="0"/>
              <a:t>] </a:t>
            </a:r>
            <a:r>
              <a:rPr lang="ko-KR" altLang="en-US" sz="1700" dirty="0"/>
              <a:t>연산을 하는 코드임</a:t>
            </a:r>
            <a:endParaRPr lang="en-US" altLang="ko-KR" sz="17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8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1BD0C-937D-4AB4-A341-2402E78A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74095"/>
            <a:ext cx="3962400" cy="1882140"/>
          </a:xfrm>
          <a:prstGeom prst="rect">
            <a:avLst/>
          </a:prstGeom>
          <a:noFill/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dirty="0"/>
              <a:t>Render(*</a:t>
            </a:r>
            <a:r>
              <a:rPr lang="en-US" altLang="ko-KR" sz="1700" dirty="0" err="1"/>
              <a:t>gin.Context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gin.H</a:t>
            </a:r>
            <a:r>
              <a:rPr lang="en-US" altLang="ko-KR" sz="1700" dirty="0"/>
              <a:t>, string)</a:t>
            </a:r>
          </a:p>
          <a:p>
            <a:pPr lvl="1">
              <a:lnSpc>
                <a:spcPct val="110000"/>
              </a:lnSpc>
            </a:pPr>
            <a:r>
              <a:rPr lang="en-US" altLang="ko-KR" sz="1300" dirty="0" err="1"/>
              <a:t>gin.Context</a:t>
            </a:r>
            <a:r>
              <a:rPr lang="ko-KR" altLang="en-US" sz="1300" dirty="0"/>
              <a:t>는 </a:t>
            </a:r>
            <a:r>
              <a:rPr lang="en-US" altLang="ko-KR" sz="1300" dirty="0"/>
              <a:t>Gin </a:t>
            </a:r>
            <a:r>
              <a:rPr lang="ko-KR" altLang="en-US" sz="1300" dirty="0"/>
              <a:t>프레임워크에서 하나의 요청을 처리하는 모든 </a:t>
            </a:r>
            <a:r>
              <a:rPr lang="ko-KR" altLang="en-US" sz="1300" dirty="0" err="1"/>
              <a:t>핸들러에서</a:t>
            </a:r>
            <a:r>
              <a:rPr lang="ko-KR" altLang="en-US" sz="1300" dirty="0"/>
              <a:t> 함수 인자로 사용하는 변수 타입</a:t>
            </a:r>
            <a:endParaRPr lang="en-US" altLang="ko-KR" sz="13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뜻 그대로 문맥을 담당함</a:t>
            </a:r>
            <a:r>
              <a:rPr lang="en-US" altLang="ko-KR" sz="1100" dirty="0"/>
              <a:t>. http </a:t>
            </a:r>
            <a:r>
              <a:rPr lang="ko-KR" altLang="en-US" sz="1100" dirty="0"/>
              <a:t>요청을 처리하는 일련의 과정에서 </a:t>
            </a:r>
            <a:r>
              <a:rPr lang="en-US" altLang="ko-KR" sz="1100" dirty="0" err="1"/>
              <a:t>key:value</a:t>
            </a:r>
            <a:r>
              <a:rPr lang="en-US" altLang="ko-KR" sz="1100" dirty="0"/>
              <a:t> </a:t>
            </a:r>
            <a:r>
              <a:rPr lang="ko-KR" altLang="en-US" sz="1100" dirty="0"/>
              <a:t>형태로 값을 저장하고 조회할 수 있음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Goroutine</a:t>
            </a:r>
            <a:r>
              <a:rPr lang="ko-KR" altLang="en-US" sz="1100" dirty="0"/>
              <a:t>의 생성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중단등</a:t>
            </a:r>
            <a:r>
              <a:rPr lang="ko-KR" altLang="en-US" sz="1100" dirty="0"/>
              <a:t> </a:t>
            </a:r>
            <a:r>
              <a:rPr lang="en-US" altLang="ko-KR" sz="1100" dirty="0"/>
              <a:t>flow control </a:t>
            </a:r>
            <a:r>
              <a:rPr lang="ko-KR" altLang="en-US" sz="1100" dirty="0"/>
              <a:t>의 역할도 수행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‘context’, ‘</a:t>
            </a:r>
            <a:r>
              <a:rPr lang="en-US" altLang="ko-KR" sz="1100" dirty="0" err="1"/>
              <a:t>context.Context</a:t>
            </a:r>
            <a:r>
              <a:rPr lang="en-US" altLang="ko-KR" sz="1100" dirty="0"/>
              <a:t>’</a:t>
            </a:r>
            <a:r>
              <a:rPr lang="ko-KR" altLang="en-US" sz="1100" dirty="0"/>
              <a:t>는 </a:t>
            </a:r>
            <a:r>
              <a:rPr lang="en-US" altLang="ko-KR" sz="1100" dirty="0"/>
              <a:t>Golang</a:t>
            </a:r>
            <a:r>
              <a:rPr lang="ko-KR" altLang="en-US" sz="1100" dirty="0"/>
              <a:t>에서 지원하는 유용한 패키지임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gin.Context</a:t>
            </a:r>
            <a:r>
              <a:rPr lang="en-US" altLang="ko-KR" sz="1100" dirty="0"/>
              <a:t> 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해당 패키지를 활용한 타입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en-US" altLang="ko-KR" sz="1300" dirty="0" err="1"/>
              <a:t>gin.H</a:t>
            </a:r>
            <a:r>
              <a:rPr lang="ko-KR" altLang="en-US" sz="1300" dirty="0"/>
              <a:t>는 </a:t>
            </a:r>
            <a:r>
              <a:rPr lang="en-US" altLang="ko-KR" sz="1300" dirty="0"/>
              <a:t>map[string]interface{ } </a:t>
            </a:r>
            <a:r>
              <a:rPr lang="ko-KR" altLang="en-US" sz="1300" dirty="0"/>
              <a:t>와 같음</a:t>
            </a:r>
            <a:endParaRPr lang="en-US" altLang="ko-KR" sz="13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Type H map[string]interface{ }</a:t>
            </a:r>
          </a:p>
          <a:p>
            <a:pPr lvl="1">
              <a:lnSpc>
                <a:spcPct val="110000"/>
              </a:lnSpc>
            </a:pPr>
            <a:r>
              <a:rPr lang="en-US" altLang="ko-KR" sz="1300" dirty="0"/>
              <a:t>Render </a:t>
            </a:r>
            <a:r>
              <a:rPr lang="ko-KR" altLang="en-US" sz="1300" dirty="0"/>
              <a:t>함수는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요청의 헤더를 조회하여 </a:t>
            </a:r>
            <a:r>
              <a:rPr lang="en-US" altLang="ko-KR" sz="1300" dirty="0"/>
              <a:t>json</a:t>
            </a:r>
            <a:r>
              <a:rPr lang="ko-KR" altLang="en-US" sz="1300" dirty="0"/>
              <a:t>과 </a:t>
            </a:r>
            <a:r>
              <a:rPr lang="en-US" altLang="ko-KR" sz="1300" dirty="0"/>
              <a:t>html</a:t>
            </a:r>
            <a:r>
              <a:rPr lang="ko-KR" altLang="en-US" sz="1300" dirty="0"/>
              <a:t> 두가지 형태로 응답하게 하는 함수</a:t>
            </a:r>
            <a:r>
              <a:rPr lang="en-US" altLang="ko-KR" sz="13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Payload</a:t>
            </a:r>
            <a:r>
              <a:rPr lang="ko-KR" altLang="en-US" sz="1100" dirty="0"/>
              <a:t>는 </a:t>
            </a:r>
            <a:r>
              <a:rPr lang="en-US" altLang="ko-KR" sz="1100" dirty="0"/>
              <a:t>view</a:t>
            </a:r>
            <a:r>
              <a:rPr lang="ko-KR" altLang="en-US" sz="1100" dirty="0"/>
              <a:t>폴더의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golang</a:t>
            </a:r>
            <a:r>
              <a:rPr lang="ko-KR" altLang="en-US" sz="1100" dirty="0"/>
              <a:t>의 </a:t>
            </a:r>
            <a:r>
              <a:rPr lang="en-US" altLang="ko-KR" sz="1100" dirty="0"/>
              <a:t>template</a:t>
            </a:r>
            <a:r>
              <a:rPr lang="ko-KR" altLang="en-US" sz="1100" dirty="0"/>
              <a:t>을 참고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endParaRPr lang="en-US" altLang="ko-KR" sz="1100" dirty="0"/>
          </a:p>
          <a:p>
            <a:pPr marL="658800" lvl="2" indent="0">
              <a:lnSpc>
                <a:spcPct val="110000"/>
              </a:lnSpc>
              <a:buNone/>
            </a:pPr>
            <a:endParaRPr lang="en-US" altLang="ko-KR" sz="1100" dirty="0"/>
          </a:p>
          <a:p>
            <a:pPr lvl="1">
              <a:lnSpc>
                <a:spcPct val="110000"/>
              </a:lnSpc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602" y="6248402"/>
            <a:ext cx="12250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3-Oct-20</a:t>
            </a:fld>
            <a:endParaRPr lang="ko-KR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780" y="6248208"/>
            <a:ext cx="6196535" cy="365125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93648" cy="3600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9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CLab Templete 나눔바른고딕">
  <a:themeElements>
    <a:clrScheme name="사용자 지정 1">
      <a:dk1>
        <a:srgbClr val="000000"/>
      </a:dk1>
      <a:lt1>
        <a:sysClr val="window" lastClr="FFFFFF"/>
      </a:lt1>
      <a:dk2>
        <a:srgbClr val="00416B"/>
      </a:dk2>
      <a:lt2>
        <a:srgbClr val="DFEDF7"/>
      </a:lt2>
      <a:accent1>
        <a:srgbClr val="DFEDF7"/>
      </a:accent1>
      <a:accent2>
        <a:srgbClr val="9FCAE6"/>
      </a:accent2>
      <a:accent3>
        <a:srgbClr val="60A6D5"/>
      </a:accent3>
      <a:accent4>
        <a:srgbClr val="2083C4"/>
      </a:accent4>
      <a:accent5>
        <a:srgbClr val="0061A1"/>
      </a:accent5>
      <a:accent6>
        <a:srgbClr val="00416B"/>
      </a:accent6>
      <a:hlink>
        <a:srgbClr val="60A6D5"/>
      </a:hlink>
      <a:folHlink>
        <a:srgbClr val="0061A1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1454</Words>
  <Application>Microsoft Office PowerPoint</Application>
  <PresentationFormat>화면 슬라이드 쇼(4:3)</PresentationFormat>
  <Paragraphs>182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나눔바른고딕</vt:lpstr>
      <vt:lpstr>맑은 고딕</vt:lpstr>
      <vt:lpstr>Wingdings</vt:lpstr>
      <vt:lpstr>Wingdings 2</vt:lpstr>
      <vt:lpstr>NCLab Templete 나눔바른고딕</vt:lpstr>
      <vt:lpstr>웹서버 실습 3 간단한 CRUD API 작성</vt:lpstr>
      <vt:lpstr>목표</vt:lpstr>
      <vt:lpstr>디렉토리 구조</vt:lpstr>
      <vt:lpstr>Model</vt:lpstr>
      <vt:lpstr>Model</vt:lpstr>
      <vt:lpstr>Model</vt:lpstr>
      <vt:lpstr>Model</vt:lpstr>
      <vt:lpstr>Model</vt:lpstr>
      <vt:lpstr>Handler</vt:lpstr>
      <vt:lpstr>Handler</vt:lpstr>
      <vt:lpstr>Handler</vt:lpstr>
      <vt:lpstr>Handler</vt:lpstr>
      <vt:lpstr>main.go</vt:lpstr>
      <vt:lpstr>main.go</vt:lpstr>
      <vt:lpstr>main.go</vt:lpstr>
      <vt:lpstr>실행</vt:lpstr>
      <vt:lpstr>실행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실습 3 간단한 CRUD API 작성</dc:title>
  <dc:creator>금 기현</dc:creator>
  <cp:lastModifiedBy>금 기현</cp:lastModifiedBy>
  <cp:revision>5</cp:revision>
  <dcterms:created xsi:type="dcterms:W3CDTF">2020-10-03T11:20:29Z</dcterms:created>
  <dcterms:modified xsi:type="dcterms:W3CDTF">2020-10-03T11:42:40Z</dcterms:modified>
</cp:coreProperties>
</file>