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E851D-0024-4A3F-9482-9955D0EC3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487738"/>
            <a:ext cx="4572000" cy="1175692"/>
          </a:xfrm>
        </p:spPr>
        <p:txBody>
          <a:bodyPr>
            <a:normAutofit fontScale="90000"/>
          </a:bodyPr>
          <a:lstStyle/>
          <a:p>
            <a:pPr algn="l"/>
            <a:r>
              <a:rPr lang="en-CA" sz="4400" dirty="0"/>
              <a:t>Joshua Miguel Soriano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748F-C63F-474A-9FA5-272690E9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1607960"/>
            <a:ext cx="4572000" cy="35019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A" dirty="0"/>
              <a:t>301154852 – Assignment 2 </a:t>
            </a:r>
            <a:r>
              <a:rPr lang="en-CA"/>
              <a:t>- Authentication</a:t>
            </a:r>
            <a:endParaRPr lang="en-CA" dirty="0"/>
          </a:p>
          <a:p>
            <a:pPr algn="l"/>
            <a:endParaRPr lang="en-CA" dirty="0"/>
          </a:p>
        </p:txBody>
      </p:sp>
      <p:pic>
        <p:nvPicPr>
          <p:cNvPr id="14" name="Picture 3" descr="Abstract violet bokeh sparkles">
            <a:extLst>
              <a:ext uri="{FF2B5EF4-FFF2-40B4-BE49-F238E27FC236}">
                <a16:creationId xmlns:a16="http://schemas.microsoft.com/office/drawing/2014/main" id="{DA181965-673A-42F7-8C63-BDD74D062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9" r="11020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7CBB3-82CD-4043-8932-9844803DA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01" y="2285734"/>
            <a:ext cx="2857899" cy="3810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E525CE-3B4A-406A-8EA1-278AB289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99" y="2668782"/>
            <a:ext cx="6078428" cy="304443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7CED2FB-4994-4B7C-AC5F-A4AE7D93726F}"/>
              </a:ext>
            </a:extLst>
          </p:cNvPr>
          <p:cNvSpPr txBox="1">
            <a:spLocks/>
          </p:cNvSpPr>
          <p:nvPr/>
        </p:nvSpPr>
        <p:spPr>
          <a:xfrm>
            <a:off x="6858000" y="1885616"/>
            <a:ext cx="4572000" cy="350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Web Application Development – COMP229</a:t>
            </a: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1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5EAE-9BC2-47C1-9EE4-2F97B39E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EB5-ED2C-4A35-BDF5-CFD1BED5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Born in Manila, Philippines</a:t>
            </a:r>
          </a:p>
          <a:p>
            <a:r>
              <a:rPr lang="en-CA" dirty="0"/>
              <a:t>Enrolled in Software Engineering Tech – AI COOP</a:t>
            </a:r>
          </a:p>
          <a:p>
            <a:pPr lvl="1"/>
            <a:r>
              <a:rPr lang="en-CA" dirty="0"/>
              <a:t>Why? Machine learning and AI’s are cool</a:t>
            </a:r>
          </a:p>
          <a:p>
            <a:pPr lvl="1"/>
            <a:r>
              <a:rPr lang="en-CA" dirty="0"/>
              <a:t>Lots of opportunities</a:t>
            </a:r>
          </a:p>
          <a:p>
            <a:pPr lvl="1"/>
            <a:r>
              <a:rPr lang="en-CA" dirty="0"/>
              <a:t>Robots</a:t>
            </a:r>
          </a:p>
          <a:p>
            <a:r>
              <a:rPr lang="en-CA" dirty="0"/>
              <a:t>Some hobbies include playing video games, watching movies</a:t>
            </a:r>
          </a:p>
        </p:txBody>
      </p:sp>
    </p:spTree>
    <p:extLst>
      <p:ext uri="{BB962C8B-B14F-4D97-AF65-F5344CB8AC3E}">
        <p14:creationId xmlns:p14="http://schemas.microsoft.com/office/powerpoint/2010/main" val="4333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854C-6589-4EB2-82CA-3ADEAEE1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 &amp;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EA13-50AE-4B09-B302-C09218AE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am interested in learning more about machine learning</a:t>
            </a:r>
          </a:p>
          <a:p>
            <a:r>
              <a:rPr lang="en-CA" dirty="0"/>
              <a:t>I want to create my own AI</a:t>
            </a:r>
          </a:p>
          <a:p>
            <a:r>
              <a:rPr lang="en-CA" dirty="0"/>
              <a:t>I want to experiment with neural networks and deep learning algorithms</a:t>
            </a:r>
          </a:p>
          <a:p>
            <a:r>
              <a:rPr lang="en-CA" dirty="0"/>
              <a:t>No current projects, but I would like to try creating a small phone game</a:t>
            </a:r>
          </a:p>
        </p:txBody>
      </p:sp>
    </p:spTree>
    <p:extLst>
      <p:ext uri="{BB962C8B-B14F-4D97-AF65-F5344CB8AC3E}">
        <p14:creationId xmlns:p14="http://schemas.microsoft.com/office/powerpoint/2010/main" val="14870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ABC5-B835-47CA-94F3-ACFEF31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F6B9-E313-4A1E-BB2A-01C66B98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see myself in the work force </a:t>
            </a:r>
          </a:p>
          <a:p>
            <a:r>
              <a:rPr lang="en-CA" dirty="0"/>
              <a:t>I would like to be traveling around the world</a:t>
            </a:r>
          </a:p>
          <a:p>
            <a:r>
              <a:rPr lang="en-CA" dirty="0"/>
              <a:t>I would be working with AI and machine learning, hopefully</a:t>
            </a:r>
          </a:p>
        </p:txBody>
      </p:sp>
    </p:spTree>
    <p:extLst>
      <p:ext uri="{BB962C8B-B14F-4D97-AF65-F5344CB8AC3E}">
        <p14:creationId xmlns:p14="http://schemas.microsoft.com/office/powerpoint/2010/main" val="156646998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1"/>
      </a:lt2>
      <a:accent1>
        <a:srgbClr val="E729BA"/>
      </a:accent1>
      <a:accent2>
        <a:srgbClr val="B217D5"/>
      </a:accent2>
      <a:accent3>
        <a:srgbClr val="7529E7"/>
      </a:accent3>
      <a:accent4>
        <a:srgbClr val="292CD8"/>
      </a:accent4>
      <a:accent5>
        <a:srgbClr val="297BE7"/>
      </a:accent5>
      <a:accent6>
        <a:srgbClr val="17B8D5"/>
      </a:accent6>
      <a:hlink>
        <a:srgbClr val="3F61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Sitka Subheading</vt:lpstr>
      <vt:lpstr>PebbleVTI</vt:lpstr>
      <vt:lpstr>Joshua Miguel Soriano</vt:lpstr>
      <vt:lpstr>About Me</vt:lpstr>
      <vt:lpstr>Projects &amp; Interests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Joshua Miguel Soriano</dc:title>
  <dc:creator>joshua soriano</dc:creator>
  <cp:lastModifiedBy>joshua soriano</cp:lastModifiedBy>
  <cp:revision>5</cp:revision>
  <dcterms:created xsi:type="dcterms:W3CDTF">2021-09-13T07:37:14Z</dcterms:created>
  <dcterms:modified xsi:type="dcterms:W3CDTF">2021-10-19T21:21:28Z</dcterms:modified>
</cp:coreProperties>
</file>