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0" y="947981"/>
            <a:ext cx="3855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 13</a:t>
            </a:r>
            <a:endParaRPr lang="es-PE" sz="5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31353" y="108051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  <a:endParaRPr lang="es-ES" sz="2400" dirty="0"/>
          </a:p>
          <a:p>
            <a:r>
              <a:rPr lang="es-ES" sz="2400" dirty="0"/>
              <a:t>Grado y Sección: _________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 l="1963" r="3349"/>
          <a:stretch>
            <a:fillRect/>
          </a:stretch>
        </p:blipFill>
        <p:spPr>
          <a:xfrm>
            <a:off x="3658870" y="1021715"/>
            <a:ext cx="8329930" cy="49682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2622550"/>
            <a:ext cx="3121025" cy="4211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Presentation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Consolas</vt:lpstr>
      <vt:lpstr>Calibri</vt:lpstr>
      <vt:lpstr>Microsoft YaHei</vt:lpstr>
      <vt:lpstr>Arial Unicode MS</vt:lpstr>
      <vt:lpstr>Calibri Light</vt:lpstr>
      <vt:lpstr>Tema de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soria</cp:lastModifiedBy>
  <cp:revision>18</cp:revision>
  <cp:lastPrinted>2023-09-25T04:16:00Z</cp:lastPrinted>
  <dcterms:created xsi:type="dcterms:W3CDTF">2023-06-12T03:30:00Z</dcterms:created>
  <dcterms:modified xsi:type="dcterms:W3CDTF">2024-10-21T04:47:25Z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3EFDDDE3FEB441CAB1AC8F33D26BAD01_13</vt:lpwstr>
  </property>
  <property fmtid="{D5CDD505-2E9C-101B-9397-08002B2CF9AE}" pid="3" name="KSOProductBuildVer">
    <vt:lpwstr>3082-12.2.0.18607</vt:lpwstr>
  </property>
</Properties>
</file>