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09/07/2023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FD50B4A5-47CE-C895-FDA8-1DCBF82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93" y="715239"/>
            <a:ext cx="9149247" cy="45177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198303" y="1292105"/>
            <a:ext cx="4318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</a:t>
            </a:r>
          </a:p>
          <a:p>
            <a:r>
              <a:rPr lang="es-ES" sz="5400" dirty="0"/>
              <a:t>07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848298" y="185452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D3F8F6-C793-A294-87E2-C05E8492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696" y="3877428"/>
            <a:ext cx="2534675" cy="26585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5B6DDF6-1637-C390-2E29-87F3B973B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3371" y="5180922"/>
            <a:ext cx="3773425" cy="167707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C74329D-2175-E367-E9BC-7D0D2F0AB6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89"/>
          <a:stretch/>
        </p:blipFill>
        <p:spPr>
          <a:xfrm>
            <a:off x="6586796" y="5188943"/>
            <a:ext cx="2782425" cy="135505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33333D6-485A-BBA4-A162-D431D0E34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3205" y="5202956"/>
            <a:ext cx="2668078" cy="158178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A05BFDC-25A9-CE63-722B-B4F10562C462}"/>
              </a:ext>
            </a:extLst>
          </p:cNvPr>
          <p:cNvSpPr txBox="1"/>
          <p:nvPr/>
        </p:nvSpPr>
        <p:spPr>
          <a:xfrm>
            <a:off x="6991998" y="6543999"/>
            <a:ext cx="19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….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8</cp:revision>
  <cp:lastPrinted>2023-06-12T03:33:51Z</cp:lastPrinted>
  <dcterms:created xsi:type="dcterms:W3CDTF">2023-06-12T03:30:21Z</dcterms:created>
  <dcterms:modified xsi:type="dcterms:W3CDTF">2023-07-10T03:58:07Z</dcterms:modified>
</cp:coreProperties>
</file>