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947275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35EE9-13CB-4BBF-0924-56B400DE0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5A96-B185-2F79-D4DD-CA7930565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B10F36-C2CE-14D8-31F6-62513EBB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09/07/2023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3EADE7-7183-CF70-98F7-C34F4A0E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5AC49A-B8D2-C894-30F8-0E40F330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92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C62A7-0003-AF7D-92E4-58681D17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2CAE18-B8B6-3CA6-CE98-E5FA3B327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17FCBA-4FC6-27F9-85CE-1629DD59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09/07/2023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F2130D-D043-DEFE-0BBA-A71E07D0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BB847-5EDA-31CF-D2EA-0C662EB0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00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6CD51D-9C4A-BC13-EF3D-4CE9AD223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181F33-4C9C-3394-0071-6C2DF99D5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22E0D0-F0F1-D80D-0BEF-C1574FA6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09/07/2023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F2DAEA-3D17-46AC-54B9-4A9CFF3A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D962DF-49F0-70FA-5C02-9A7F56FA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523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BEBE0-FD0F-EC8E-4101-26D855DE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1642B9-E5C2-0912-A153-81DB611B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D47DE9-EF79-8D03-A55D-12DDD3C9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09/07/2023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47E0E3-4DD3-9C27-1AA2-F525CDAC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49B26D-FA5D-0D74-2AE0-848497D3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869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96D0-8126-D098-C1E4-6C3092115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90549C-6957-E184-8A70-87F8A394E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09185-CC23-F031-146D-D3CFCE930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09/07/2023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1113A6-044E-EE94-E4D7-10FDB7F57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45C638-3885-AD25-9340-1165B6FF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00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6A61A-189D-EA14-D475-20433994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D42BED-1C7A-542E-4188-6780B9934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4C1266-25F2-9876-A4E2-C4D470583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BEBF57-36E0-BDA7-374E-EC05A5C0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09/07/2023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F16E22-56DD-10D6-7189-BBB591D38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D3D6B2-2D15-282E-274A-7CCB89FC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162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A1190-7B5E-4E3D-88B3-F4D640CD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7FAFF9-DE0C-9CB1-8692-86905093D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7FB662-37A2-5D89-26D8-351B7184C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2EF60C-0EF6-C100-C162-CFC8DBB4F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A71A68-138A-C740-EB72-D07E7CE52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1CA361-057E-FEB4-65A7-C4E586D3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09/07/2023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7DA45DF-F508-1EDB-193C-222834C9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163048-8540-146C-DC09-4B3CC65F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112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3B156-772B-0589-C69B-0E91E7A4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C8160C-8D42-6298-6F60-C164653C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09/07/2023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D9F866-9900-749D-743A-80262B80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610EF0-C128-5E73-D44B-309C7793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71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E0CF17-B664-B03C-0B5E-3AA0E178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09/07/2023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673DF9-6B03-7B3B-A568-062FE012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AA8C50-820B-5ECB-1CF9-52C9B36E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561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8171F-5626-21B8-8B99-F4ECA92A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FD79BE-B0B0-060B-6CEC-5831DEE3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C3FFB2-960D-4629-88B3-FD9479372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DB1988-E631-5C0D-833B-89B02FE4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09/07/2023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B4DCBC-065E-DA27-05FB-42A0F3FC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496D2E-E5DA-1AF2-85BF-3AC34137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32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B72F4-4723-DFD4-82FF-78ABBE33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7A079C-8916-E87D-2ACE-922CF80B6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1AD2EA-81D8-23FA-D109-B8F3FD40B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013BB9-E9D0-C5B5-4C2C-7208E0FB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09/07/2023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ECC094-72B1-DDC2-ACEB-F0C74C88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E9D73F-5D27-9C38-D8E6-7CEEA189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346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E848F1-FE54-F684-EAE5-45DF4EE1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BA07B6-B224-642D-90FA-179AAC09C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1FC169-8779-3514-BEAF-A5206D9EF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E8D8A-988C-46A6-A5B0-6FA473F2F4FA}" type="datetimeFigureOut">
              <a:rPr lang="es-PE" smtClean="0"/>
              <a:t>09/07/2023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BA075C-D133-0763-5886-02094F381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7B3320-E95E-1D3F-F802-5614CC10E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371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E815435-A766-D1B8-6433-53C840961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777" y="611469"/>
            <a:ext cx="9740966" cy="466342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B4B7B57-3D6E-F621-63EE-CC323178CD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33730"/>
          <a:stretch/>
        </p:blipFill>
        <p:spPr>
          <a:xfrm>
            <a:off x="98791" y="3658244"/>
            <a:ext cx="2677457" cy="247750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850AC60-8376-EFA1-EA2A-09941A41A7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4388" y="5314713"/>
            <a:ext cx="8032822" cy="144838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740EFE3-A204-E078-F203-9BE659094400}"/>
              </a:ext>
            </a:extLst>
          </p:cNvPr>
          <p:cNvSpPr txBox="1"/>
          <p:nvPr/>
        </p:nvSpPr>
        <p:spPr>
          <a:xfrm>
            <a:off x="198303" y="1292105"/>
            <a:ext cx="43186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/>
              <a:t>Práctica calificada 06</a:t>
            </a:r>
            <a:endParaRPr lang="es-PE" sz="5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9BE8B4-B1E0-E2E8-2F70-DB813A41DDAF}"/>
              </a:ext>
            </a:extLst>
          </p:cNvPr>
          <p:cNvSpPr txBox="1"/>
          <p:nvPr/>
        </p:nvSpPr>
        <p:spPr>
          <a:xfrm>
            <a:off x="848298" y="185452"/>
            <a:ext cx="1020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Nombres y Apellidos: ___________________________________</a:t>
            </a:r>
          </a:p>
          <a:p>
            <a:r>
              <a:rPr lang="es-ES" sz="2400" dirty="0"/>
              <a:t>Grado y Sección: _________</a:t>
            </a:r>
            <a:endParaRPr lang="es-PE" sz="24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6ADD10C-A457-C22C-5477-4403B197F9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18592" y="5076413"/>
            <a:ext cx="3420858" cy="12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906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13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cesar soria quispe</dc:creator>
  <cp:lastModifiedBy>julio cesar soria quispe</cp:lastModifiedBy>
  <cp:revision>4</cp:revision>
  <cp:lastPrinted>2023-06-12T03:33:51Z</cp:lastPrinted>
  <dcterms:created xsi:type="dcterms:W3CDTF">2023-06-12T03:30:21Z</dcterms:created>
  <dcterms:modified xsi:type="dcterms:W3CDTF">2023-07-10T01:11:28Z</dcterms:modified>
</cp:coreProperties>
</file>