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2AC84-AF74-0E59-AADE-C117F60AD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0DB37A-E9F7-E87A-DA37-660592E71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4F22EC-32DB-BF44-1521-2235BFDB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F640-D7D1-4FE5-A8DB-96B0010006DF}" type="datetimeFigureOut">
              <a:rPr lang="es-ES" smtClean="0"/>
              <a:t>11/08/2024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5B9B29-7B7E-0E33-826A-CB6CBFFA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47CC20-A781-BD07-FBC3-DCDDD056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33B0-2D89-46AA-A87E-49F0255141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65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3150D-781D-E0FF-E364-2C951619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E86311-E353-6E41-A398-FD5C6A3CC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6792E5-BBEC-F68E-7DB5-31F806F8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F640-D7D1-4FE5-A8DB-96B0010006DF}" type="datetimeFigureOut">
              <a:rPr lang="es-ES" smtClean="0"/>
              <a:t>11/08/2024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B370A7-AC5C-0897-29A3-9EF76BFE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B19BE9-297B-A4EA-A17D-B4D051C9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33B0-2D89-46AA-A87E-49F0255141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44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B67942-F1F2-9E40-7780-0ED8446A7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81D702-2C3C-E7DB-6636-1ED7B9C3E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A64A5E-94DB-C414-7257-602CF66E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F640-D7D1-4FE5-A8DB-96B0010006DF}" type="datetimeFigureOut">
              <a:rPr lang="es-ES" smtClean="0"/>
              <a:t>11/08/2024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5D5376-7E6C-CD49-77B5-133C78C7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3DD9F-590C-AE0F-6014-13401A0A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33B0-2D89-46AA-A87E-49F0255141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998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BECB0-AE07-BCD8-764B-8188D6B1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01937D-0BE6-BDA8-EE6E-1CAAD3E54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D3FDB6-A54D-D8AD-EA33-C8F31673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F640-D7D1-4FE5-A8DB-96B0010006DF}" type="datetimeFigureOut">
              <a:rPr lang="es-ES" smtClean="0"/>
              <a:t>11/08/2024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14F94D-119D-0F0F-7308-693F156C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19AF2C-D33D-485A-1F8E-EFC1A6FF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33B0-2D89-46AA-A87E-49F0255141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615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8BA56-F5FB-EB56-5883-B6524AEA8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17F601-66E6-FBF6-70F4-F4B00CBF1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B9D1D3-2FD7-4E2A-89B3-3C0414D7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F640-D7D1-4FE5-A8DB-96B0010006DF}" type="datetimeFigureOut">
              <a:rPr lang="es-ES" smtClean="0"/>
              <a:t>11/08/2024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0F355F-16D7-82C9-E644-EF6E9010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DF6D8C-0115-F185-943D-A7CC854A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33B0-2D89-46AA-A87E-49F0255141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262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FBDED-D86B-8D03-ED74-C458E57C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63180B-D85E-D2B6-0A22-1B50EF912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3C83FB-250C-AADE-290B-A03741B34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B51BAD-19D3-0A09-5660-202DB204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F640-D7D1-4FE5-A8DB-96B0010006DF}" type="datetimeFigureOut">
              <a:rPr lang="es-ES" smtClean="0"/>
              <a:t>11/08/2024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5D01B5-2FE5-140C-7736-B0026A4C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B6DABD-8252-6FA4-9D10-C1D441DB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33B0-2D89-46AA-A87E-49F0255141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82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01B27-A414-800F-FE4A-D8916F39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2BA477-E2DB-F885-AF88-C146BDC0C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63D687-419A-3C0F-56E1-A4728F344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A4DEF1-558A-E023-7613-20446986D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222083-D6B1-91FF-CDEF-733C10748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1B1D15-7168-3925-8AAD-027492C6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F640-D7D1-4FE5-A8DB-96B0010006DF}" type="datetimeFigureOut">
              <a:rPr lang="es-ES" smtClean="0"/>
              <a:t>11/08/2024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49A10C-7D14-98FF-E159-173AC461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D28892-35D6-1FAE-00E5-C8BA58FE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33B0-2D89-46AA-A87E-49F0255141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B7523-E29D-783C-9641-78581C69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667F8A-E1BF-3D55-0512-03796177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F640-D7D1-4FE5-A8DB-96B0010006DF}" type="datetimeFigureOut">
              <a:rPr lang="es-ES" smtClean="0"/>
              <a:t>11/08/2024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45CB29-2FB4-D956-5308-EA54AECC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829ED0-5078-0A4B-8F67-2DDE423B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33B0-2D89-46AA-A87E-49F0255141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60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7DB051-235C-29A8-CE7B-971FE1BB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F640-D7D1-4FE5-A8DB-96B0010006DF}" type="datetimeFigureOut">
              <a:rPr lang="es-ES" smtClean="0"/>
              <a:t>11/08/2024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24B1A5-6007-0279-8B1F-3FECE53E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6E48B6-D529-12FC-E40C-9C202C55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33B0-2D89-46AA-A87E-49F0255141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76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605C5-A529-BF94-270F-E33C1D70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F0923-B53E-4E46-87EE-5BB6A9D3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ACACEC-63D8-C73E-829E-7613D9254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DA50D9-88FE-D566-B6E1-BCAC3241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F640-D7D1-4FE5-A8DB-96B0010006DF}" type="datetimeFigureOut">
              <a:rPr lang="es-ES" smtClean="0"/>
              <a:t>11/08/2024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A98D2B-F079-AF03-9358-8A4C32BC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9639E5-301B-CBD5-0373-F7584EEDB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33B0-2D89-46AA-A87E-49F0255141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79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803E8-D6D2-FAE4-CE5F-F4B4E775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908DC1-4801-2785-19AD-77D501719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6F5926-3C23-8583-06E6-A50E2A93E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6A370C-B996-F0F5-BF3C-5E850C5D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F640-D7D1-4FE5-A8DB-96B0010006DF}" type="datetimeFigureOut">
              <a:rPr lang="es-ES" smtClean="0"/>
              <a:t>11/08/2024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CB3324-E725-83C1-F2CC-ADEE0877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EB9F26-3CB3-F3B7-2049-46D759EB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33B0-2D89-46AA-A87E-49F0255141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61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53BECF-AEF0-39AA-8496-0D21424E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2B32F7-C85D-6137-B2C4-B0F4BBFB3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495000-ED02-1527-B777-65F052AD9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AF640-D7D1-4FE5-A8DB-96B0010006DF}" type="datetimeFigureOut">
              <a:rPr lang="es-ES" smtClean="0"/>
              <a:t>11/08/2024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630359-4F5A-6250-F823-F9F389F32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562BA2-C560-EB27-E53C-E850C6C6D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C33B0-2D89-46AA-A87E-49F0255141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14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46B144-6905-BDD8-EF30-743A5F1D7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50" y="2240689"/>
            <a:ext cx="7578743" cy="301683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18FDAF9-B069-5048-2D55-38A6599D720A}"/>
              </a:ext>
            </a:extLst>
          </p:cNvPr>
          <p:cNvSpPr txBox="1"/>
          <p:nvPr/>
        </p:nvSpPr>
        <p:spPr>
          <a:xfrm>
            <a:off x="772357" y="188200"/>
            <a:ext cx="9203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Nombres y Apellidos _________________________________________ </a:t>
            </a:r>
          </a:p>
          <a:p>
            <a:r>
              <a:rPr lang="es-ES" sz="2400" dirty="0"/>
              <a:t>Grado y Sección ___________</a:t>
            </a:r>
          </a:p>
          <a:p>
            <a:endParaRPr lang="es-ES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BB04259-219A-7CB1-2254-7AE6AB12888E}"/>
              </a:ext>
            </a:extLst>
          </p:cNvPr>
          <p:cNvSpPr txBox="1"/>
          <p:nvPr/>
        </p:nvSpPr>
        <p:spPr>
          <a:xfrm>
            <a:off x="328473" y="1207362"/>
            <a:ext cx="25872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/>
              <a:t>Práctica</a:t>
            </a:r>
          </a:p>
          <a:p>
            <a:r>
              <a:rPr lang="es-ES" sz="4800" dirty="0"/>
              <a:t>Calificada</a:t>
            </a:r>
          </a:p>
          <a:p>
            <a:r>
              <a:rPr lang="es-ES" sz="4800" dirty="0"/>
              <a:t>01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97CB660-B3CA-8A5F-5C99-E4EDCE1E1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410" y="867920"/>
            <a:ext cx="2932590" cy="585758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28B3414-8D2D-8C2A-FC0E-663B991F4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628" y="867921"/>
            <a:ext cx="4411858" cy="1438857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19CAAF4F-63AF-7084-D535-6596EEE153E7}"/>
              </a:ext>
            </a:extLst>
          </p:cNvPr>
          <p:cNvSpPr/>
          <p:nvPr/>
        </p:nvSpPr>
        <p:spPr>
          <a:xfrm>
            <a:off x="7873716" y="1489226"/>
            <a:ext cx="1337835" cy="65076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2321043-BF74-3498-0535-6BF6C39BE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42" y="5228566"/>
            <a:ext cx="4907359" cy="162943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07761B7-EC00-70F8-A43C-7A1389DEEDC0}"/>
              </a:ext>
            </a:extLst>
          </p:cNvPr>
          <p:cNvSpPr txBox="1"/>
          <p:nvPr/>
        </p:nvSpPr>
        <p:spPr>
          <a:xfrm>
            <a:off x="4416090" y="5205249"/>
            <a:ext cx="4685989" cy="156966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RETO:</a:t>
            </a:r>
          </a:p>
          <a:p>
            <a:r>
              <a:rPr lang="es-ES" sz="2400" dirty="0">
                <a:solidFill>
                  <a:schemeClr val="bg1"/>
                </a:solidFill>
              </a:rPr>
              <a:t>Realizar un programa que cumpla la </a:t>
            </a:r>
          </a:p>
          <a:p>
            <a:r>
              <a:rPr lang="es-ES" sz="2400" dirty="0">
                <a:solidFill>
                  <a:schemeClr val="bg1"/>
                </a:solidFill>
              </a:rPr>
              <a:t>tabla de verdad de dos entradas bits. </a:t>
            </a:r>
          </a:p>
        </p:txBody>
      </p:sp>
    </p:spTree>
    <p:extLst>
      <p:ext uri="{BB962C8B-B14F-4D97-AF65-F5344CB8AC3E}">
        <p14:creationId xmlns:p14="http://schemas.microsoft.com/office/powerpoint/2010/main" val="30970613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soria</dc:creator>
  <cp:lastModifiedBy>julio soria</cp:lastModifiedBy>
  <cp:revision>1</cp:revision>
  <dcterms:created xsi:type="dcterms:W3CDTF">2024-08-12T03:02:35Z</dcterms:created>
  <dcterms:modified xsi:type="dcterms:W3CDTF">2024-08-12T03:03:33Z</dcterms:modified>
</cp:coreProperties>
</file>