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DB598-74AB-3BD5-78FA-0B1C825A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BB1D5-D09F-C13A-6CAC-E7F84E373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6ED39-4E2F-AA8B-EFF3-5AB88881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49C0C-1056-20BE-9941-BB6942AC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A63B5-6DF1-E0F5-60AA-A6058356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31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9168F-1645-2764-7729-5D2C04E2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157E37-F400-702D-9CC4-692923790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BC7C8-418E-3DFA-FA23-9864B3B8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A349E1-E9FA-3156-1AAF-7910AE20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A82523-402D-1523-25B2-421D4A70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188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0A49F9-2584-32AC-F888-6A66F1F98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F8E578-C3BF-5B21-0CE3-AB93885E4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F6209-D7D6-5776-4559-5E9230D6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29045-7B53-2F71-8D5C-7FCBB950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BB868-D134-A86F-E929-20E8CA61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567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0F3CC-97D4-407A-FC1A-02821A98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D46F8-540F-9EE2-AC79-CBA7E04F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EF4FA-2F92-262A-A6B5-90C64885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A9907-8B2F-D37A-3214-8AD61E10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4D468F-FCAF-96C4-BB82-61CAA328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9C055-F44C-3BCB-1BA9-7DFE07B7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27CA7F-535A-1DE9-FE58-6C368071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4B5B0-531D-9601-1B7A-76D0A82B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AE1F7-9A3D-F4FC-3D89-AD616989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F9A5EC-F364-08C0-E9E3-4BB8A05B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366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57567-6790-9BC6-E451-8CF4FB6F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2BA25-4DAD-7D3E-F8D3-1954ABBBE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16B0D1-9D40-D05F-8445-5661D5FA3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C86087-9806-EAEF-3B82-CCFF28E1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7288C4-42D7-6D69-EFB0-C5EE1633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EE04F-8FC6-B1F9-E4FA-8407ABC2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852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3E09A-228E-E730-2536-D83B7B10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8271D4-A170-02D1-7768-745EF68D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B2344-173F-ED1C-CD53-7A74E7083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E5CC06-0380-7625-837F-F5EA80DEF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B71A76-E0A7-1F48-279F-A65937970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217341-0AAE-086D-BDC9-DD5D65EC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4DC43C-D358-C9DC-DE97-7DCCED75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868E64-3940-00AE-EBF7-1D0964CC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605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69B53-CA0F-9C2D-7AF6-A7892B69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C81C17-134A-5A38-4203-DFE75E6E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9D3D83-8D27-0234-6FB2-1DBA518F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255F9F-41E1-A38E-C69B-B7A3B07B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48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94F585-861C-FBD4-2DDE-9CDC526A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DE5D59-FDA8-DC4C-D126-35329F1A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1559D6-187C-C99D-3967-ECC9B011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80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87E64-C2C1-71C0-8BAF-DAB607CC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09267-4BAA-0C44-CB6C-DC37794C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C40769-5C94-F799-1738-20761467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8F7A8-AD21-3721-CF69-71737E87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582927-CE54-BA46-7663-DD58B7B4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5FFB-6C66-1C51-0D70-D7F16882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696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DCB72-8A5F-B308-BC0B-C6A53D93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B7158F-958D-B81C-A1BD-5E2F95214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283992-2DF5-4DAF-2EC7-DB8C7355B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BACFC-97D5-E0B4-9F33-F1D1913D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00EC20-3088-4C95-702E-5258DB67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A012BD-94AE-E7DA-8A51-752518D2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638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D00965-6863-0830-788A-A587F783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11CB71-66AB-97DB-91C7-795890015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EC25D-0CA3-11D0-727D-6BCEE80BD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2345-B68B-4351-882B-692622B07B0D}" type="datetimeFigureOut">
              <a:rPr lang="es-PE" smtClean="0"/>
              <a:t>26/03/2024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22EA1-0D2B-C914-2B71-8E14C9FCC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8E94B2-2BB0-5140-70DD-4246701FD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3F52-14AF-4F5A-8DAF-AF7205BAB8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470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828EE9-825F-EDCF-4A56-35743D6CB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0" t="9238" b="48771"/>
          <a:stretch/>
        </p:blipFill>
        <p:spPr>
          <a:xfrm>
            <a:off x="68290" y="1972019"/>
            <a:ext cx="12065281" cy="45686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BA7A21-C58A-0DA2-C8A3-E4FB8CD54186}"/>
              </a:ext>
            </a:extLst>
          </p:cNvPr>
          <p:cNvSpPr txBox="1"/>
          <p:nvPr/>
        </p:nvSpPr>
        <p:spPr>
          <a:xfrm>
            <a:off x="231352" y="317374"/>
            <a:ext cx="1163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_________________________________Grado y Sección: _________</a:t>
            </a:r>
            <a:endParaRPr lang="es-PE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831F5C-4985-36ED-609A-DAF180CD0120}"/>
              </a:ext>
            </a:extLst>
          </p:cNvPr>
          <p:cNvSpPr txBox="1"/>
          <p:nvPr/>
        </p:nvSpPr>
        <p:spPr>
          <a:xfrm>
            <a:off x="231353" y="1016449"/>
            <a:ext cx="635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Práctica calificada 0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242726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828EE9-825F-EDCF-4A56-35743D6CB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0" t="9238" r="54504" b="48771"/>
          <a:stretch/>
        </p:blipFill>
        <p:spPr>
          <a:xfrm>
            <a:off x="68289" y="1101687"/>
            <a:ext cx="5978113" cy="54389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BA7A21-C58A-0DA2-C8A3-E4FB8CD54186}"/>
              </a:ext>
            </a:extLst>
          </p:cNvPr>
          <p:cNvSpPr txBox="1"/>
          <p:nvPr/>
        </p:nvSpPr>
        <p:spPr>
          <a:xfrm>
            <a:off x="231352" y="317374"/>
            <a:ext cx="1163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Nombres y Apellidos: _________________________________Grado y Sección: _________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10704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90EC01-40E8-2AA7-F14A-908B33D4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21" y="0"/>
            <a:ext cx="4064125" cy="2644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76BB94-7269-18D5-CBE2-DB84DE79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625" y="330312"/>
            <a:ext cx="4454778" cy="58052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4C0186-A0E5-8DA3-37D9-FD4A4E17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97" y="2587587"/>
            <a:ext cx="7274805" cy="43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46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3</cp:revision>
  <cp:lastPrinted>2024-03-26T12:05:34Z</cp:lastPrinted>
  <dcterms:created xsi:type="dcterms:W3CDTF">2024-03-24T17:39:43Z</dcterms:created>
  <dcterms:modified xsi:type="dcterms:W3CDTF">2024-03-26T12:12:57Z</dcterms:modified>
</cp:coreProperties>
</file>