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947275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E851-39E0-493B-A0DE-F0CD71296ACE}" type="datetimeFigureOut">
              <a:rPr lang="es-PE" smtClean="0"/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E3F3-AF3D-4AA3-ABB5-167434DC697C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E851-39E0-493B-A0DE-F0CD71296ACE}" type="datetimeFigureOut">
              <a:rPr lang="es-PE" smtClean="0"/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E3F3-AF3D-4AA3-ABB5-167434DC697C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E851-39E0-493B-A0DE-F0CD71296ACE}" type="datetimeFigureOut">
              <a:rPr lang="es-PE" smtClean="0"/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E3F3-AF3D-4AA3-ABB5-167434DC697C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E851-39E0-493B-A0DE-F0CD71296ACE}" type="datetimeFigureOut">
              <a:rPr lang="es-PE" smtClean="0"/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E3F3-AF3D-4AA3-ABB5-167434DC697C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E851-39E0-493B-A0DE-F0CD71296ACE}" type="datetimeFigureOut">
              <a:rPr lang="es-PE" smtClean="0"/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E3F3-AF3D-4AA3-ABB5-167434DC697C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E851-39E0-493B-A0DE-F0CD71296ACE}" type="datetimeFigureOut">
              <a:rPr lang="es-PE" smtClean="0"/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E3F3-AF3D-4AA3-ABB5-167434DC697C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E851-39E0-493B-A0DE-F0CD71296ACE}" type="datetimeFigureOut">
              <a:rPr lang="es-PE" smtClean="0"/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E3F3-AF3D-4AA3-ABB5-167434DC697C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E851-39E0-493B-A0DE-F0CD71296ACE}" type="datetimeFigureOut">
              <a:rPr lang="es-PE" smtClean="0"/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E3F3-AF3D-4AA3-ABB5-167434DC697C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E851-39E0-493B-A0DE-F0CD71296ACE}" type="datetimeFigureOut">
              <a:rPr lang="es-PE" smtClean="0"/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E3F3-AF3D-4AA3-ABB5-167434DC697C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E851-39E0-493B-A0DE-F0CD71296ACE}" type="datetimeFigureOut">
              <a:rPr lang="es-PE" smtClean="0"/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E3F3-AF3D-4AA3-ABB5-167434DC697C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E851-39E0-493B-A0DE-F0CD71296ACE}" type="datetimeFigureOut">
              <a:rPr lang="es-PE" smtClean="0"/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E3F3-AF3D-4AA3-ABB5-167434DC697C}" type="slidenum">
              <a:rPr lang="es-PE" smtClean="0"/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BE851-39E0-493B-A0DE-F0CD71296ACE}" type="datetimeFigureOut">
              <a:rPr lang="es-PE" smtClean="0"/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5E3F3-AF3D-4AA3-ABB5-167434DC697C}" type="slidenum">
              <a:rPr lang="es-PE" smtClean="0"/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" y="124460"/>
            <a:ext cx="5556250" cy="334835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" y="3472180"/>
            <a:ext cx="5583555" cy="33528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65" y="124460"/>
            <a:ext cx="5498465" cy="3304540"/>
          </a:xfrm>
          <a:prstGeom prst="rect">
            <a:avLst/>
          </a:prstGeom>
        </p:spPr>
      </p:pic>
      <p:sp>
        <p:nvSpPr>
          <p:cNvPr id="2" name="Rectángulo redondeado 1"/>
          <p:cNvSpPr/>
          <p:nvPr/>
        </p:nvSpPr>
        <p:spPr>
          <a:xfrm>
            <a:off x="6027420" y="3511550"/>
            <a:ext cx="6097270" cy="327406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ES" altLang="en-US"/>
          </a:p>
        </p:txBody>
      </p:sp>
      <p:sp>
        <p:nvSpPr>
          <p:cNvPr id="6" name="Cuadro de texto 5"/>
          <p:cNvSpPr txBox="1"/>
          <p:nvPr/>
        </p:nvSpPr>
        <p:spPr>
          <a:xfrm rot="16200000">
            <a:off x="5184775" y="4963795"/>
            <a:ext cx="2191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" altLang="en-US"/>
              <a:t>DIAGRAMA DE FLUJO</a:t>
            </a:r>
            <a:endParaRPr lang="es-E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27" y="59737"/>
            <a:ext cx="11266875" cy="67652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28" y="130005"/>
            <a:ext cx="11127036" cy="66862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WPS Presentation</Application>
  <PresentationFormat>Panorámica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Tema de Office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soria quispe</dc:creator>
  <cp:lastModifiedBy>julio soria</cp:lastModifiedBy>
  <cp:revision>2</cp:revision>
  <cp:lastPrinted>2023-09-25T03:16:00Z</cp:lastPrinted>
  <dcterms:created xsi:type="dcterms:W3CDTF">2023-09-25T01:03:00Z</dcterms:created>
  <dcterms:modified xsi:type="dcterms:W3CDTF">2024-09-30T00:23:34Z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332754BE10C24EEAA6BEF19B861E6977_12</vt:lpwstr>
  </property>
  <property fmtid="{D5CDD505-2E9C-101B-9397-08002B2CF9AE}" pid="3" name="KSOProductBuildVer">
    <vt:lpwstr>3082-12.2.0.18283</vt:lpwstr>
  </property>
</Properties>
</file>