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9472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F91C-C8C0-68B7-CA69-BE6455A00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6F7C19-3A94-F1F3-5B58-4ECA53D25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28B0-8FD4-BC1B-E54F-79991B29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7E2AF-D017-11B0-8EBA-AA629A5C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7CFE-3628-0435-BDDA-42873B12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853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B26D-4CE9-81FB-BBDA-FCC99D9C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67F652-4964-52DC-8E00-CE47DF4A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5E6EC-23EA-BBE3-7066-051CBA71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D8953-4B99-B5C3-4CD8-1E306D59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9434-80E1-B1DF-B925-0495CAB6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52006F-73F4-2E43-61FC-CD50818F9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E77027-C1F2-5EE4-5FD0-68A9CB58A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1DB0C-162D-B56A-3882-7102AB32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E0C6C-DE7D-6B87-838D-4B7E8D25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36913-0262-3631-72CB-70DC39E4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9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7B11B-6FD4-6D9A-8EC4-1716847B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C9C9B-D0C8-4FFB-BDA7-E3B67CBE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24F60-EE86-879A-05DA-0CF3AD17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177F9-1E28-6EEA-30F0-B33C402F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00303-4F22-07FE-2F15-66C8F7BA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9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61E1F-0DB0-3759-48F2-7A471B70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0593-6B45-5696-B259-E3914EDF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B8857-B94D-BA58-2376-FD020F85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51EB5-4AEE-0F91-8A3D-11269487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EDE8D-4A97-26B2-86F7-FDDBC363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3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E5BF3-5473-1DAA-28CE-E5CB85D3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D8941-F043-97D3-F02E-05F0A2FE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31719E-2144-60CE-9676-BAFF5A46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E46495-750B-6DBD-1D90-35097C2E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8F0D3-B76A-312C-6BCA-1773838B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04B9F-47FE-CCA8-8EA8-D17FDB9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0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5BAC-FC4D-4145-279E-E56B60CF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111B1-3786-EC99-2433-C9A5E52A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48D51-D42F-004B-F093-96455FA22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EF6A31-8E07-6244-2DDF-C6AD5FADD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9B2C43-7E85-C1E3-9877-645D07B25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42F47D-91F2-4509-319C-D134C185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DBE70-8E71-F18E-7D51-DBC75812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C4032F-1E9B-573A-C47C-E3983941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2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49BD-D851-39C5-430E-1F4EE384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ABEC9C-1B32-620F-AF3E-54386C3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7A099-5B7C-4579-E659-C1E3EAD0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5A647B-FD19-51C0-D344-071F015E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351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7071FA-BEDA-F15A-FF23-EF2711B2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C270EE-69BE-9407-1A4A-DB2D9F6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570B4-E0A2-E337-BD00-177ED5F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31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CF9AB-08BB-FE44-9AA5-0AB719EC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450F7-603C-0DE9-CC89-DCAF3DD2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AC01F-29C4-2B0A-23AB-B7B6683F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BC1DA1-D5A7-8B92-08D1-2765445E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26E9B-FD60-A54F-30AC-FBF2B938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C398A6-EE57-BD5E-BB36-34941A4D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4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013E-98BB-D82B-993C-C884A822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27F2C2-5610-8F53-03E3-6EA4407C3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083C67-A652-E184-14FD-D0F751A62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41B38-B8EE-52B6-2C84-6E266CAA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3956FB-1889-BBA8-4E0E-65EFA941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212E84-F11D-1B7C-6C6B-21FACB4E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7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EE79C2-BD41-31BE-3AE1-F3BC835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D0CFC-A163-2FDC-E3BD-78F26EE8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19A7B-53D8-45A1-0E41-D165C3066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E851-39E0-493B-A0DE-F0CD71296ACE}" type="datetimeFigureOut">
              <a:rPr lang="es-PE" smtClean="0"/>
              <a:t>24/09/2023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91F65-2703-A86C-C56E-414F7011C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08B38-B723-C11D-9CA3-5009D671C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E3F3-AF3D-4AA3-ABB5-167434DC69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33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2D1C8B-2329-CB29-1EEC-3CC28670C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7" y="124167"/>
            <a:ext cx="11018080" cy="66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2B5DBB-D3BD-76FD-7E57-A089B6B0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7" y="59737"/>
            <a:ext cx="11266875" cy="67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BF2600-C0B8-7031-C16F-11F6EC30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28" y="130005"/>
            <a:ext cx="11127036" cy="6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3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1</cp:revision>
  <cp:lastPrinted>2023-09-25T03:16:46Z</cp:lastPrinted>
  <dcterms:created xsi:type="dcterms:W3CDTF">2023-09-25T01:03:28Z</dcterms:created>
  <dcterms:modified xsi:type="dcterms:W3CDTF">2023-09-25T03:17:35Z</dcterms:modified>
</cp:coreProperties>
</file>