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CF90-5EBF-ABDE-7E53-9E122288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3F558-1B1C-37D1-E932-2D7EF6C5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AD362-1877-1684-067F-DFEE2DE1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F6880-7480-C5FF-2032-393E470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B133E-359E-7816-405C-3120954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44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2E463-7FBC-0CDF-B68D-578A9FFE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E9F2D8-F34D-78D8-C78B-D268D6D9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84D9A-167F-4200-8094-FED58E79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CF1F1-D984-89B0-C4F5-8BA98466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936B3-2287-AD9E-63B7-07517C47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8C334-05B4-9D27-AF25-20B641A0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BB2C5-9533-CB1D-BB89-7C907B89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9AFA6-201E-7431-19B6-8B05682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2EA7E-20AA-F2B4-C572-D068570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15B8D-7EE7-A605-6997-DE45B292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45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02B6-7A2C-10CC-80DD-A55E8ED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3A1D-74E5-D583-7DC5-33A145F0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9BAFD-2B64-CFBA-082D-86050AC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E3173-2C08-4C6C-072A-A7A50418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F2AFC-4F09-0E72-FCA4-92CCFF6C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60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4A628-F3F6-1131-B8D7-A472200D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45F7B-6BBB-A20F-7702-DBA1D187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690E3-5987-20B8-953E-3D913F72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4A572-1DB2-8C48-7190-7A2F37F3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CEB7D-A175-FCBC-DEC4-F283F776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6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C0F-2EFC-68DF-E802-9EC680C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B4984-25AF-83A2-CCAF-4F6B02B73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91752F-F717-3758-190C-C4B20DAB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E6749D-11DB-3021-1499-554F2C98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F07C31-7B48-262C-9A0B-C00847A0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54809-E566-4FBA-FBEE-9C89B1E4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62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0C61-4CFB-E697-54E7-980F79C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DA174-D405-4719-CDD8-8235A09E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3659D6-93D5-D4EF-BEA7-C98B884E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28707D-1F38-E258-9868-43B3ABC5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E8ABE-6315-230B-98C8-6FE64235F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70CB4F-245B-0F2D-8886-9A91E6A4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4A31DF-8FED-DC5A-7684-98A3AFA4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0CC86F-6E34-C083-A6BB-48C6EC40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97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59F84-0CCC-EFE4-F5E6-D136EF15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18A561-0199-9C09-0AF2-DC06F5F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FA08F-9C6E-13B0-AE40-33C92A83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E16FDF-3EFF-C19A-9571-CEAABEDF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7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F702FC-2015-699E-89D0-E7144EE0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177D77-6EA1-7732-BC80-C4C5B0E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2F4416-6D6C-38FF-FCCA-3411A3A7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6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7E0EE-6712-5CEA-CD8F-435B274D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CB15D-C360-0E52-4664-CB99D159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31AC9B-7811-FD89-A628-AD98BBE7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038D5-437F-071E-7A9A-29E538C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91D7E2-F43A-F526-4D9E-CAEF7417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856FA-4238-440D-8D69-E8CEC0D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5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9C0FD-5DC5-612D-0DA1-65C26B98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33E67A-F454-CF06-E9F5-017B03D08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C5890-4263-D177-0E1E-6EC29AE0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813BC-E468-C40F-E31F-B1C1569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D61B61-BC63-346C-47FB-AEF58EB4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ADC67-499E-791B-A2D8-001C67DB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5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6CA7BE-AC64-0457-D76F-3CD2B67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9891E-BDD6-7FB2-78B3-DCBAD384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65B7E-EC85-432A-5FD0-E04E0856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B1B2-10D2-473A-BF9F-23E76D874B82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78620-8FDC-96FB-9F58-962A6340F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265B2-1888-F057-0F48-89FD08A1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709C-CA70-456F-AAB9-CD632743C7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7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E7CA8E-AAEC-D006-73BB-E3829940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08" y="149421"/>
            <a:ext cx="9489554" cy="65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59BAE2-D968-4C9D-B1E0-0253E1C8B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3" y="134019"/>
            <a:ext cx="10080434" cy="66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CCD336-0BF9-CEFD-C053-261A13798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8970" r="-131" b="64624"/>
          <a:stretch/>
        </p:blipFill>
        <p:spPr>
          <a:xfrm>
            <a:off x="1567844" y="187287"/>
            <a:ext cx="10057058" cy="4516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2717C5-4177-D76E-96D8-CB55E7A1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71" y="495759"/>
            <a:ext cx="7448209" cy="63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D94679-5D3D-CEED-7DA7-9AF3F0A0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53" y="771181"/>
            <a:ext cx="10057058" cy="5400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1AA9D0-628A-8E3D-C1DA-7ED9140F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81" y="123924"/>
            <a:ext cx="5320305" cy="5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247ADC-403C-445F-85EB-AC092DC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6" y="152799"/>
            <a:ext cx="6422446" cy="5812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F74611-CE12-BDBD-C153-B1C9FDEF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03" y="835475"/>
            <a:ext cx="2896771" cy="24107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8D4CA5-54DD-0D82-8090-7203F7EF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03" y="3347690"/>
            <a:ext cx="6374802" cy="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00C1A89-E31A-FB24-58FE-DA5ADE42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81" y="738131"/>
            <a:ext cx="9401714" cy="52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03E6D2-5483-AE96-1C1D-EAF182C8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88" y="178109"/>
            <a:ext cx="6508206" cy="5526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4DAA33-CA21-BC01-C30A-FCD4F859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54" y="849754"/>
            <a:ext cx="1877184" cy="27347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6F5586-ECD8-5CEE-967A-C1ABA5DCC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765"/>
          <a:stretch/>
        </p:blipFill>
        <p:spPr>
          <a:xfrm>
            <a:off x="8384897" y="621061"/>
            <a:ext cx="3215864" cy="31921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D7D347-3531-A367-207B-7ED6759E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88" y="3631356"/>
            <a:ext cx="6403388" cy="495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12B663-9DE8-9968-1BC7-D5D6CDB5E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454" y="4173678"/>
            <a:ext cx="2525146" cy="20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6</cp:revision>
  <dcterms:created xsi:type="dcterms:W3CDTF">2023-09-13T04:34:51Z</dcterms:created>
  <dcterms:modified xsi:type="dcterms:W3CDTF">2023-09-13T12:24:24Z</dcterms:modified>
</cp:coreProperties>
</file>