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64872-B80F-45F0-ACEE-B4599128D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2C22E2-03F8-4485-8401-3C2AC86DB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4BE29-CF4B-46B4-AA99-D6A448A7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148BC-1CA2-4AB0-A47D-636738B4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23A11-D23B-4B32-A569-52CF27B4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7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30D1F-8B5D-4B66-A9C7-4FFD1200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5CE154-7EFF-410B-93E9-BBF6803B8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BD96B-F16C-4765-B54F-483304D8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332A7-835B-468C-8410-A932BC61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CA973-827D-45FE-BE69-85DCB811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772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3F564F-96C2-4779-8B2C-5F797FD94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9CFED3-5E3D-4469-BB60-81303258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FE462E-B401-410A-BD31-40069F84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630B5-99D4-42E5-8E2E-F042EBD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22981-5F06-4C40-8656-C68DA08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54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38FAB-30F6-487D-9F66-25F40AC1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E0962-C764-4D0D-B984-D4E98A00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808AA-66C0-4D59-B6F4-5F4019C7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DFF31-ACDA-4CE1-926C-A93CECE2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36C07-4935-46D6-9C81-C205A836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04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D2FEB-1E8F-458F-AEF7-8D5A00F5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F491A-BE21-4B71-9E0B-370F59D8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F533-9644-44E4-A493-95DAA3FE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EA6671-A69E-43B2-A924-6348AB1E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08E9F3-1670-495B-9698-A2880FBC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21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09C5-DF8B-4476-A1E7-2FCAC7CD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3C98A-ED96-49B2-95AE-DD0428207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9BFE1F-6A97-4864-B5DB-71E4FD33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2E7EB-0069-43DB-A5BA-86DEB0C5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D218-AE6A-4A81-BDE7-3E1CAE88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1AF64F-8CE5-4CA6-A1C6-2BDFC094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65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AFEB4-15F4-47A9-A562-D3E56CBE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BD717A-F209-44F0-B89B-B723A775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8E075A-C7D8-49B5-B0D9-9C875F94D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C770DB-1B2A-40AA-8EFD-419AD0A7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898211-C0EF-4143-A193-7B3DC8C3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18C9A2-55FD-4664-BFA1-207C7920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052E7F-7ED5-4ED5-ACC8-4BC64CE9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F5FF8A-C14F-43EA-9FAB-66F41555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611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E5317-E515-425D-BE99-F48CD579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EC3653-9A13-44C2-8ACC-C59A8D3E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A35B70-4475-4D6B-A0E3-55F7655E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BB70BA-E4AA-4077-A06A-CE2D25E8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0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D16856-0FCC-4FA4-99DF-82790C4F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A33873-D9C6-4B50-878B-5ACCA905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71DF8-39D3-4F2E-AC16-D054BBC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25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7F47C-D9E5-4F96-92B9-65F593BA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49A5A-0B1E-4E37-B618-815D2687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E1244A-7544-465B-A391-AFCE230B2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22690D-BCD3-419D-BBD9-B023ADE2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F15D9D-DC77-47E2-BC56-2F54D25D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FDA9C-2167-4FBD-A5D5-833FFF8A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2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26531-B94D-43EA-962F-42825EE0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10FA9E-021F-432B-B747-2B28C5838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D77AFB-B577-45CC-806B-F493ED5E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8BCF2-527D-49DB-97E7-194BF841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2D4A77-6FE6-4290-B657-CD8D1838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A30373-E613-4C6C-B70F-B48C5383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3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7CEFCA-8864-40C5-9C3F-898DA32F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FE9448-1983-4D4E-AAD9-19D60399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F0DFA-FBE7-4BB7-8E69-1AB3AF032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21951-ACBE-49E9-9839-C147A2D1BC42}" type="datetimeFigureOut">
              <a:rPr lang="es-PE" smtClean="0"/>
              <a:t>28/10/2021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18587-CD91-4FF4-B29F-C99A890D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A5B30-3D72-4C70-903E-085B1D4B4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554B-B60C-4EF0-A95C-C7B287A8CF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08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A25C4D1-D1AC-4302-A209-DC28C334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80" y="690509"/>
            <a:ext cx="7767933" cy="17301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C72552-8244-4A92-A225-BE865089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74" y="2953171"/>
            <a:ext cx="9430439" cy="243625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E647809-29B6-435D-A5C9-C8036F6CC9C6}"/>
              </a:ext>
            </a:extLst>
          </p:cNvPr>
          <p:cNvSpPr txBox="1"/>
          <p:nvPr/>
        </p:nvSpPr>
        <p:spPr>
          <a:xfrm>
            <a:off x="3866920" y="4296581"/>
            <a:ext cx="614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ELABORAR  UTENSILIOS SALUDABLES PARA QUE COCINEN LAS  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58376D-7EAD-4B06-BDA0-53CD14665F77}"/>
              </a:ext>
            </a:extLst>
          </p:cNvPr>
          <p:cNvSpPr txBox="1"/>
          <p:nvPr/>
        </p:nvSpPr>
        <p:spPr>
          <a:xfrm>
            <a:off x="1915098" y="4702906"/>
            <a:ext cx="746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MADRES DE FAMILIA Y PREVENGAN ENFERMEDADES CANCERÍGENAS ?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4237C05-F92F-4954-B0C1-EF7380B02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26" y="5450417"/>
            <a:ext cx="10545147" cy="8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13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2</cp:revision>
  <dcterms:created xsi:type="dcterms:W3CDTF">2021-10-28T21:21:07Z</dcterms:created>
  <dcterms:modified xsi:type="dcterms:W3CDTF">2021-10-29T04:23:19Z</dcterms:modified>
</cp:coreProperties>
</file>