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D8BF-2E7B-4124-6E0F-57C295F3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99E87-CD5E-E8A4-CA7F-2967BAB2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359A0-7A74-5B41-D86A-7F8C120D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1F0BE-3B1F-79A7-BDBA-928901E6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51537-9BB5-6D1D-012D-1A42184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26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93A0-B914-4418-6674-5BC83ED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613C9-6935-7DC5-491D-6C0DA027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74735-9797-961C-3930-FC63FFF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56795-6A9B-965D-9F18-268B97D9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BF10D-23F8-913D-1288-7FDABCB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9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909A5-80E8-24F2-6B54-716AE689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CEAE94-465C-C8F3-8440-BF902698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6FBA0-5A5C-CEF1-82A2-7EF7705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B359D-364E-737B-3B4F-860D4B05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BB9B7-4435-330B-88F9-D5554038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88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2FBB-1229-681A-63B4-39C8411C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F0D5E-DEEC-0D8D-D50E-DF64FE12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CE4FD-328E-E2D3-E656-6B4B778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748AD-BC6A-F819-508B-FA2BCAFB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D088D-4502-59D1-B6F7-B15E056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0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8ACE-6A9C-A1EA-6B04-B8B27DA8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EDD3A-4337-0E7C-76DB-9EA911AD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BD4AF-2AA2-F7F0-EA7F-7F8954E2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B38F4-62D5-9729-46A1-A67E78FD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259D6-608B-BAF0-4DF3-4D6BFADB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95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E463-5EA6-70BD-FB19-C119037E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6E096-86CE-E83B-13A3-851C118E5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F7DE3-E9A6-0D47-4988-1FE2F96B5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47670-9CA4-480C-9510-60079CB4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86AB-060F-BA3A-DBBF-95C8497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89FEC-71BA-94EF-8162-6877A4C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2696-5B39-6FD2-0779-48B95546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49A47-D160-D37B-8963-B20930BA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1F691B-8BE3-CDFA-1B43-6744AD7D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1252AC-78F5-63CD-E285-7E2A0AC6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439CC-A032-0041-F8E3-3F5B24564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4464B-31F9-BDE1-C8BB-ECB513C8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B1C3D-0445-2E14-A851-3DF9EE9D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FA6EB-A38B-F9B2-BB60-755214A7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E59F-1F26-E99E-E4D7-E95B2E9A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E553C-5C67-4159-30A1-96FE9216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EBD357-ED43-BCFD-B7C9-FC5B7B1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E69ED-CD1B-E752-2E35-F757EC8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8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09E52-CBE7-1934-9A2C-81A15EF7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A84D43-C98A-E761-5F3C-FE25ABC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3EFF3-BA15-EBDF-EB18-F87813F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0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41D0-12B6-8E8F-D2E5-22BA9CC3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BBE17-D9B8-6960-C7A9-BDF90A99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492BEB-CE6D-EA42-C540-E21C30D0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0B3A8-377D-480C-0CAE-BD28D94C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CB0272-A37A-EFD5-EA31-82739778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3147F-BDE2-6683-5E1E-256B1924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5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6B5D-4B7D-6C3A-277E-A3C43A0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BA99AF-6602-9762-6062-1D302D48C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04B63A-B504-0235-E596-49487B50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C14DDB-6774-27B3-92CE-2C24FB19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936E9-7A20-A8DD-948F-6F8F662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4FE37-765B-4613-9EE2-45014886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75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588ACB-A179-5823-EE6C-DD40943C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A01B3-AC9B-1E23-F6C6-8A8B8686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827AB-8321-64E9-9028-55F7A785E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0522B-3D72-9673-3905-B11381F9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632AA-B60A-BC67-3BF7-C871EC20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7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4723FF-8ABA-CD8F-364B-E8854529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16" y="89778"/>
            <a:ext cx="7527858" cy="49840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07FB18-3B9D-2A47-3EE7-D44872AA7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27"/>
          <a:stretch/>
        </p:blipFill>
        <p:spPr>
          <a:xfrm>
            <a:off x="33110" y="4236162"/>
            <a:ext cx="3117742" cy="25001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EFB25-6900-4CAE-C2E0-101A9710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24" y="5045726"/>
            <a:ext cx="4040347" cy="15059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1A3EEC-F16A-DA75-A51A-1F4A03365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83" y="5105604"/>
            <a:ext cx="1418398" cy="16415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20E96DC-F2C5-010A-03D6-ACCE1A734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58" y="5102765"/>
            <a:ext cx="2486001" cy="167740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392EE02-5970-A6E8-C34A-70CE0F832952}"/>
              </a:ext>
            </a:extLst>
          </p:cNvPr>
          <p:cNvSpPr txBox="1"/>
          <p:nvPr/>
        </p:nvSpPr>
        <p:spPr>
          <a:xfrm>
            <a:off x="264405" y="2664693"/>
            <a:ext cx="4430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Práctica califica 01 Sensor CNY70</a:t>
            </a:r>
            <a:endParaRPr lang="es-PE" sz="4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439789-E19C-AE65-D4AB-D7E3326765F1}"/>
              </a:ext>
            </a:extLst>
          </p:cNvPr>
          <p:cNvSpPr/>
          <p:nvPr/>
        </p:nvSpPr>
        <p:spPr>
          <a:xfrm>
            <a:off x="264405" y="4236161"/>
            <a:ext cx="2777589" cy="254400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136A892-CD12-4A44-1EFA-33E629F58AD6}"/>
              </a:ext>
            </a:extLst>
          </p:cNvPr>
          <p:cNvSpPr/>
          <p:nvPr/>
        </p:nvSpPr>
        <p:spPr>
          <a:xfrm>
            <a:off x="3262334" y="5047680"/>
            <a:ext cx="3999791" cy="17174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DCA5FBC-BCA4-A7A5-C426-C8AA2B4393FD}"/>
              </a:ext>
            </a:extLst>
          </p:cNvPr>
          <p:cNvSpPr/>
          <p:nvPr/>
        </p:nvSpPr>
        <p:spPr>
          <a:xfrm>
            <a:off x="7757229" y="5018864"/>
            <a:ext cx="4246396" cy="17174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024F17-2242-435A-79DD-B9DEF30492FD}"/>
              </a:ext>
            </a:extLst>
          </p:cNvPr>
          <p:cNvSpPr txBox="1"/>
          <p:nvPr/>
        </p:nvSpPr>
        <p:spPr>
          <a:xfrm>
            <a:off x="264405" y="467326"/>
            <a:ext cx="443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Nombres y Apellidos: </a:t>
            </a:r>
          </a:p>
          <a:p>
            <a:endParaRPr lang="es-ES" dirty="0"/>
          </a:p>
          <a:p>
            <a:r>
              <a:rPr lang="es-ES" dirty="0"/>
              <a:t>------------------------------------------------------------</a:t>
            </a:r>
          </a:p>
          <a:p>
            <a:endParaRPr lang="es-ES" dirty="0"/>
          </a:p>
          <a:p>
            <a:r>
              <a:rPr lang="es-ES" dirty="0"/>
              <a:t>Grado y Sección: </a:t>
            </a:r>
          </a:p>
          <a:p>
            <a:endParaRPr lang="es-PE" dirty="0"/>
          </a:p>
          <a:p>
            <a:r>
              <a:rPr lang="es-PE" dirty="0"/>
              <a:t>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0890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2</cp:revision>
  <dcterms:created xsi:type="dcterms:W3CDTF">2023-06-15T03:19:00Z</dcterms:created>
  <dcterms:modified xsi:type="dcterms:W3CDTF">2023-06-15T03:38:05Z</dcterms:modified>
</cp:coreProperties>
</file>