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25/06/2023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0B6091-1D7F-D3F8-6279-F1E98013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7" y="1389708"/>
            <a:ext cx="10675345" cy="42867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848298" y="804232"/>
            <a:ext cx="431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05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848298" y="185452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_____________</a:t>
            </a:r>
            <a:endParaRPr lang="es-PE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557930-7938-6DC5-D94F-22882D12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874" y="4796810"/>
            <a:ext cx="2534675" cy="17151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72DFC5-E32D-F8EE-2297-19413DDBF4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5670"/>
          <a:stretch/>
        </p:blipFill>
        <p:spPr>
          <a:xfrm>
            <a:off x="3062365" y="5588305"/>
            <a:ext cx="2982531" cy="12476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F2BAFD-EFB5-D5DE-3501-89314E031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5749" y="5676440"/>
            <a:ext cx="2915829" cy="10672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CF7E3D1-A67B-8F84-4202-39FB4BAD8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4452" y="5252749"/>
            <a:ext cx="3068290" cy="14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2</cp:revision>
  <cp:lastPrinted>2023-06-26T01:01:46Z</cp:lastPrinted>
  <dcterms:created xsi:type="dcterms:W3CDTF">2023-06-12T03:30:21Z</dcterms:created>
  <dcterms:modified xsi:type="dcterms:W3CDTF">2023-06-26T03:47:27Z</dcterms:modified>
</cp:coreProperties>
</file>