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81" r:id="rId4"/>
    <p:sldId id="259" r:id="rId5"/>
    <p:sldId id="260" r:id="rId6"/>
    <p:sldId id="261" r:id="rId7"/>
    <p:sldId id="282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82" d="100"/>
          <a:sy n="82" d="100"/>
        </p:scale>
        <p:origin x="153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29EB0ED3-66AB-4AC0-9700-667EE47CFF2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34A24026-FE5C-46E2-A0A8-3415BC26ED4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0ED3-66AB-4AC0-9700-667EE47CFF2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4026-FE5C-46E2-A0A8-3415BC26ED4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0ED3-66AB-4AC0-9700-667EE47CFF2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4026-FE5C-46E2-A0A8-3415BC26ED4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0ED3-66AB-4AC0-9700-667EE47CFF2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4026-FE5C-46E2-A0A8-3415BC26ED4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0ED3-66AB-4AC0-9700-667EE47CFF2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4026-FE5C-46E2-A0A8-3415BC26ED4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0ED3-66AB-4AC0-9700-667EE47CFF2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4026-FE5C-46E2-A0A8-3415BC26ED42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0ED3-66AB-4AC0-9700-667EE47CFF2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4026-FE5C-46E2-A0A8-3415BC26ED42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0ED3-66AB-4AC0-9700-667EE47CFF2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4026-FE5C-46E2-A0A8-3415BC26ED4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0ED3-66AB-4AC0-9700-667EE47CFF2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4026-FE5C-46E2-A0A8-3415BC26ED4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29EB0ED3-66AB-4AC0-9700-667EE47CFF2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34A24026-FE5C-46E2-A0A8-3415BC26ED4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29EB0ED3-66AB-4AC0-9700-667EE47CFF2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34A24026-FE5C-46E2-A0A8-3415BC26ED4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9EB0ED3-66AB-4AC0-9700-667EE47CFF2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4A24026-FE5C-46E2-A0A8-3415BC26ED4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5.wdp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sz="6200" dirty="0"/>
              <a:t>ELECTRÓNICA DIGITAL</a:t>
            </a:r>
          </a:p>
          <a:p>
            <a:r>
              <a:rPr lang="es-ES" sz="4000" dirty="0"/>
              <a:t>Sistema de Numeración Digital</a:t>
            </a:r>
          </a:p>
          <a:p>
            <a:r>
              <a:rPr lang="es-ES" sz="1400" dirty="0"/>
              <a:t>ING. JULIO C. SORIA Q.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D145D7-2EE5-4671-9C39-4FC8D16F8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184216"/>
            <a:ext cx="2592288" cy="25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27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18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SISTEMAS DE NUMERACIÓN - OPERACIONES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41" y="1700808"/>
            <a:ext cx="738187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3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SISTEMAS DE NUMERACIÓN - OPERACIONES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3" y="1628800"/>
            <a:ext cx="2962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73"/>
          <a:stretch/>
        </p:blipFill>
        <p:spPr bwMode="auto">
          <a:xfrm>
            <a:off x="1466261" y="1876450"/>
            <a:ext cx="6211478" cy="43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17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SISTEMAS DE NUMERACIÓN - OPERACIONES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4824"/>
            <a:ext cx="2962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69" y="2086117"/>
            <a:ext cx="6768231" cy="833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670" y="2920075"/>
            <a:ext cx="3824659" cy="3297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74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SISTEMAS DE NUMERACIÓN - OPERACIONES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519" y="1556793"/>
            <a:ext cx="6323825" cy="328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22639"/>
            <a:ext cx="3456384" cy="130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72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SISTEMAS DE NUMERACIÓN - OPERACIONES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1628800"/>
            <a:ext cx="5688632" cy="463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07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18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SISTEMAS DE NUMERACIÓN - OPERACIONES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628800"/>
            <a:ext cx="66294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3"/>
          <a:stretch/>
        </p:blipFill>
        <p:spPr bwMode="auto">
          <a:xfrm>
            <a:off x="1285875" y="3555186"/>
            <a:ext cx="6572250" cy="268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96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095023" y="548680"/>
            <a:ext cx="6965245" cy="1202485"/>
          </a:xfrm>
        </p:spPr>
        <p:txBody>
          <a:bodyPr>
            <a:normAutofit/>
          </a:bodyPr>
          <a:lstStyle/>
          <a:p>
            <a:r>
              <a:rPr lang="es-ES" sz="1800" dirty="0"/>
              <a:t>SISTEMAS DE NUMERACIÓN - OPERACIONES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428" y="1297173"/>
            <a:ext cx="5595143" cy="501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074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18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095023" y="548680"/>
            <a:ext cx="6965245" cy="1202485"/>
          </a:xfrm>
        </p:spPr>
        <p:txBody>
          <a:bodyPr>
            <a:normAutofit/>
          </a:bodyPr>
          <a:lstStyle/>
          <a:p>
            <a:r>
              <a:rPr lang="es-ES" sz="1800" dirty="0"/>
              <a:t>SISTEMAS DE NUMERACIÓN - OPERACIONES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459329"/>
            <a:ext cx="3238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678962"/>
            <a:ext cx="6406852" cy="455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54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18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095023" y="548680"/>
            <a:ext cx="6965245" cy="1202485"/>
          </a:xfrm>
        </p:spPr>
        <p:txBody>
          <a:bodyPr>
            <a:normAutofit/>
          </a:bodyPr>
          <a:lstStyle/>
          <a:p>
            <a:r>
              <a:rPr lang="es-ES" sz="1800" dirty="0"/>
              <a:t>SISTEMAS DE NUMERACIÓN - OPERACIONES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67805"/>
            <a:ext cx="65913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89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18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095023" y="548680"/>
            <a:ext cx="6965245" cy="1202485"/>
          </a:xfrm>
        </p:spPr>
        <p:txBody>
          <a:bodyPr>
            <a:normAutofit/>
          </a:bodyPr>
          <a:lstStyle/>
          <a:p>
            <a:r>
              <a:rPr lang="es-ES" sz="1800" dirty="0"/>
              <a:t>SISTEMAS DE NUMERACIÓN - OPERACIONES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38" y="1443633"/>
            <a:ext cx="32861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38" y="1700808"/>
            <a:ext cx="6366022" cy="450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38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667202"/>
          </a:xfrm>
        </p:spPr>
        <p:txBody>
          <a:bodyPr>
            <a:normAutofit/>
          </a:bodyPr>
          <a:lstStyle/>
          <a:p>
            <a:r>
              <a:rPr lang="es-ES" sz="1800" dirty="0"/>
              <a:t>SISTEMAS DE NUMERACIÓN - OPERACIONES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974160" cy="302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35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18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095023" y="548680"/>
            <a:ext cx="6965245" cy="1202485"/>
          </a:xfrm>
        </p:spPr>
        <p:txBody>
          <a:bodyPr>
            <a:normAutofit/>
          </a:bodyPr>
          <a:lstStyle/>
          <a:p>
            <a:r>
              <a:rPr lang="es-ES" sz="1800" dirty="0"/>
              <a:t>SISTEMAS DE NUMERACIÓN - OPERACIONES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685131"/>
            <a:ext cx="66198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20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095023" y="548680"/>
            <a:ext cx="6965245" cy="1202485"/>
          </a:xfrm>
        </p:spPr>
        <p:txBody>
          <a:bodyPr>
            <a:normAutofit/>
          </a:bodyPr>
          <a:lstStyle/>
          <a:p>
            <a:r>
              <a:rPr lang="es-ES" sz="1800" dirty="0"/>
              <a:t>SISTEMAS DE NUMERACIÓN - OPERACIONES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79" y="1390650"/>
            <a:ext cx="67151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3429000"/>
            <a:ext cx="61341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38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18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095023" y="548680"/>
            <a:ext cx="6965245" cy="1202485"/>
          </a:xfrm>
        </p:spPr>
        <p:txBody>
          <a:bodyPr>
            <a:normAutofit/>
          </a:bodyPr>
          <a:lstStyle/>
          <a:p>
            <a:r>
              <a:rPr lang="es-ES" sz="1800" dirty="0"/>
              <a:t>SISTEMAS DE NUMERACIÓN - OPERACIONES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1" t="3841" r="1884" b="2731"/>
          <a:stretch/>
        </p:blipFill>
        <p:spPr bwMode="auto">
          <a:xfrm>
            <a:off x="1403648" y="1530688"/>
            <a:ext cx="6362313" cy="463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53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667202"/>
          </a:xfrm>
        </p:spPr>
        <p:txBody>
          <a:bodyPr>
            <a:normAutofit/>
          </a:bodyPr>
          <a:lstStyle/>
          <a:p>
            <a:r>
              <a:rPr lang="es-ES" sz="1800" dirty="0"/>
              <a:t>SISTEMAS DE NUMERACIÓN - OPERACIONES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33530"/>
            <a:ext cx="734481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35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294" y="1772816"/>
            <a:ext cx="601705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SISTEMAS DE NUMERACIÓN - OPERACIONES</a:t>
            </a:r>
          </a:p>
        </p:txBody>
      </p:sp>
    </p:spTree>
    <p:extLst>
      <p:ext uri="{BB962C8B-B14F-4D97-AF65-F5344CB8AC3E}">
        <p14:creationId xmlns:p14="http://schemas.microsoft.com/office/powerpoint/2010/main" val="118250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3797" y="1772816"/>
            <a:ext cx="6196405" cy="3603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Cuando se cuenta mediante el sistema decimal, se inicia con cero en la posición de las unidades y se toma cada digito (símbolo) progresivamente hasta llegar a 9.</a:t>
            </a:r>
          </a:p>
          <a:p>
            <a:pPr marL="0" indent="0">
              <a:buNone/>
            </a:pPr>
            <a:endParaRPr lang="es-ES" sz="18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SISTEMAS DE NUMERACIÓN - OPERACIONES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8"/>
            <a:ext cx="3629412" cy="33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41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SISTEMAS DE NUMERACIÓN - OPERACIONES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2" y="2132856"/>
            <a:ext cx="714640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3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SISTEMAS DE NUMERACIÓN - OPERACIONES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135408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8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18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SISTEMAS DE NUMERACIÓN - OPERACIONES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02" y="1619475"/>
            <a:ext cx="7202196" cy="329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3" y="4944173"/>
            <a:ext cx="66484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36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SISTEMAS DE NUMERACIÓN - OPERACIONES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2" y="1585857"/>
            <a:ext cx="65913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70" y="2119257"/>
            <a:ext cx="4896544" cy="411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071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113</TotalTime>
  <Words>151</Words>
  <Application>Microsoft Office PowerPoint</Application>
  <PresentationFormat>Presentación en pantalla (4:3)</PresentationFormat>
  <Paragraphs>25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Brush Script MT</vt:lpstr>
      <vt:lpstr>Constantia</vt:lpstr>
      <vt:lpstr>Franklin Gothic Book</vt:lpstr>
      <vt:lpstr>Rage Italic</vt:lpstr>
      <vt:lpstr>Chincheta</vt:lpstr>
      <vt:lpstr>Presentación de PowerPoint</vt:lpstr>
      <vt:lpstr>SISTEMAS DE NUMERACIÓN - OPERACIONES</vt:lpstr>
      <vt:lpstr>SISTEMAS DE NUMERACIÓN - OPERACIONES</vt:lpstr>
      <vt:lpstr>SISTEMAS DE NUMERACIÓN - OPERACIONES</vt:lpstr>
      <vt:lpstr>SISTEMAS DE NUMERACIÓN - OPERACIONES</vt:lpstr>
      <vt:lpstr>SISTEMAS DE NUMERACIÓN - OPERACIONES</vt:lpstr>
      <vt:lpstr>SISTEMAS DE NUMERACIÓN - OPERACIONES</vt:lpstr>
      <vt:lpstr>SISTEMAS DE NUMERACIÓN - OPERACIONES</vt:lpstr>
      <vt:lpstr>SISTEMAS DE NUMERACIÓN - OPERACIONES</vt:lpstr>
      <vt:lpstr>SISTEMAS DE NUMERACIÓN - OPERACIONES</vt:lpstr>
      <vt:lpstr>SISTEMAS DE NUMERACIÓN - OPERACIONES</vt:lpstr>
      <vt:lpstr>SISTEMAS DE NUMERACIÓN - OPERACIONES</vt:lpstr>
      <vt:lpstr>SISTEMAS DE NUMERACIÓN - OPERACIONES</vt:lpstr>
      <vt:lpstr>SISTEMAS DE NUMERACIÓN - OPERACIONES</vt:lpstr>
      <vt:lpstr>SISTEMAS DE NUMERACIÓN - OPERACIONES</vt:lpstr>
      <vt:lpstr>SISTEMAS DE NUMERACIÓN - OPERACIONES</vt:lpstr>
      <vt:lpstr>SISTEMAS DE NUMERACIÓN - OPERACIONES</vt:lpstr>
      <vt:lpstr>SISTEMAS DE NUMERACIÓN - OPERACIONES</vt:lpstr>
      <vt:lpstr>SISTEMAS DE NUMERACIÓN - OPERACIONES</vt:lpstr>
      <vt:lpstr>SISTEMAS DE NUMERACIÓN - OPERACIONES</vt:lpstr>
      <vt:lpstr>SISTEMAS DE NUMERACIÓN - OPERACIONES</vt:lpstr>
      <vt:lpstr>SISTEMAS DE NUMERACIÓN - OPERACIONES</vt:lpstr>
    </vt:vector>
  </TitlesOfParts>
  <Company>Windows XP Titan Ultimate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ALAS PERUANAS E. P. - ING. DE SISTEMAS E INFORMÁTICA</dc:title>
  <dc:creator>Admin</dc:creator>
  <cp:lastModifiedBy>julio cesar soria quispe</cp:lastModifiedBy>
  <cp:revision>21</cp:revision>
  <dcterms:created xsi:type="dcterms:W3CDTF">2012-03-06T10:36:47Z</dcterms:created>
  <dcterms:modified xsi:type="dcterms:W3CDTF">2023-04-04T04:11:11Z</dcterms:modified>
</cp:coreProperties>
</file>