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351C-3417-30C6-8E50-B70D72CD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2A208-F54D-89A9-BF83-AFB05A07E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17297-E67A-65AE-C4D5-B2655DE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5B029-8F01-AB48-09E5-8EC2E9B8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0570B-DC0C-FD7A-CCFB-18CD1B40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3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F9C6-9B83-4DF9-94C7-9BD5D03C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B71795-E839-0A4B-4596-488CAB1A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E8D37-D5DF-5573-3462-7E58D067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23AC1-6AD8-74EC-5C18-49E97C4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7B4FB-532B-78E1-ED63-E9DAD8FB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14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039802-B121-BCF8-220E-2F53995E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80059-A5B2-4372-543F-7E682208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EAB2F-5C2E-161B-37AB-2AADA730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B661E-FFC9-4392-C27B-4D2989DA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B5BFE-5DD6-F8FC-8993-A6C9FF44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45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1A456-BD7A-C429-935A-5558C53E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A5D54-8510-C8D9-BB72-4A84F5B0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646ED-43D7-FACE-F777-028C578F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3C5E9-C89B-9BFA-8829-6A3FE765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5E48-A468-138C-CD1F-6FEFC28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40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52D52-EA77-D954-22C6-CE178694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A76D96-DD63-2048-4405-5C8E0717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76017E-BEAD-B336-B592-904914DA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B70B2B-7B83-4E54-3A8C-3306C731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D5723-EF0A-A02A-EE45-C68BE8E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2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704EA-3DF2-D1B1-B836-AF1C1ABA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A0669-0CFC-4315-E300-B434181D7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EA19A2-37EE-D1FD-82F7-26075221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45B17-EB3F-C0FE-75D3-B0ABBDC8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7791A3-FC08-54D1-C33A-7EF02023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B29939-758B-7A9B-31DD-6CF1CF18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3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5219D-21BD-6DE7-A057-B1B4DB97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93A312-EDAE-CD2B-D64C-EED6D251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937334-0583-12ED-1378-5FC340D90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23AEE-81AA-E3DD-97A2-3145B634F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B3B667-7BB2-D482-81F1-FBED51C98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595864-FD8B-7C19-D1CA-0DC31F7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9DAAFA-BE86-A589-7378-8C4AC23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F074F6-344A-F313-2376-342568E6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328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8EF8-25E1-D95B-341B-E73DBA98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9DE44C-439D-F258-9C86-5C6AE6A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994EA-CD67-1210-15B6-3F2FAA0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2E4ADB-7270-0446-6BF5-5793E0C5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1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1A8091-2B63-EC6F-3E64-4A3B0B13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EFDC8-E225-1A2E-C0B5-25DC0D44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3F3B-FDFD-83AA-EDDA-98F25E2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54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E06F0-099F-0323-7356-192E4279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CE15-3554-5983-B931-951C88CE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04D18-6D61-AAC3-DDA1-6A4D25E99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C19BF1-CA8E-7868-2DE5-36572C1C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672B46-DE84-3B18-9BF3-9589567E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06A1B-50A4-BB0D-7C82-694C5793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65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BC23-3815-5AF3-7E88-7D2536AE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9C3CA3-2001-3ACD-E1CE-D2ED295F1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E54D8-5584-FABE-FEDE-4AC6AF683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353CF3-953B-3528-BE14-21F6ACEE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A9B2B-F686-1B4A-EA4E-961840B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D6E819-5170-16EB-393E-7068AC48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46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AA86D6-E242-C14B-DDDB-673EBAAB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C317B-C068-EFA0-DC09-93341E16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5E7AF-F229-EF7D-9FF4-7B6D6E33D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9837-F2BE-4690-AD61-89F4A51BEA65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711B5-B066-9A30-68D3-95F440797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F5DB1-7FF0-97F0-14F9-C4E147B7A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82D6-569E-4CB9-B571-86AB56578F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6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51BBBD1-C40C-1ED9-C7F2-FF3ACE97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1" y="1314759"/>
            <a:ext cx="12175650" cy="47665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C3BFBC-876E-381D-A074-F008D749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50" y="462709"/>
            <a:ext cx="2943728" cy="28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56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dcterms:created xsi:type="dcterms:W3CDTF">2023-04-11T02:43:13Z</dcterms:created>
  <dcterms:modified xsi:type="dcterms:W3CDTF">2023-04-11T02:43:36Z</dcterms:modified>
</cp:coreProperties>
</file>