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35EE9-13CB-4BBF-0924-56B400D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5A96-B185-2F79-D4DD-CA793056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10F36-C2CE-14D8-31F6-62513EB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ADE7-7183-CF70-98F7-C34F4A0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C49A-B8D2-C894-30F8-0E40F330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62A7-0003-AF7D-92E4-58681D1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CAE18-B8B6-3CA6-CE98-E5FA3B32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7FCBA-4FC6-27F9-85CE-1629DD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2130D-D043-DEFE-0BBA-A71E07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BB847-5EDA-31CF-D2EA-0C662EB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CD51D-9C4A-BC13-EF3D-4CE9AD2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81F33-4C9C-3394-0071-6C2DF99D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E0D0-F0F1-D80D-0BEF-C1574FA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DAEA-3D17-46AC-54B9-4A9CFF3A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962DF-49F0-70FA-5C02-9A7F56F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BEBE0-FD0F-EC8E-4101-26D855D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42B9-E5C2-0912-A153-81DB611B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47DE9-EF79-8D03-A55D-12DDD3C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7E0E3-4DD3-9C27-1AA2-F525CDA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9B26D-FA5D-0D74-2AE0-848497D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96D0-8126-D098-C1E4-6C309211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0549C-6957-E184-8A70-87F8A39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9185-CC23-F031-146D-D3CFCE9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113A6-044E-EE94-E4D7-10FDB7F5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5C638-3885-AD25-9340-1165B6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A61A-189D-EA14-D475-2043399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42BED-1C7A-542E-4188-6780B9934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C1266-25F2-9876-A4E2-C4D4705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EBF57-36E0-BDA7-374E-EC05A5C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16E22-56DD-10D6-7189-BBB591D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3D6B2-2D15-282E-274A-7CCB89F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6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1190-7B5E-4E3D-88B3-F4D640C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AFF9-DE0C-9CB1-8692-86905093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B662-37A2-5D89-26D8-351B718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EF60C-0EF6-C100-C162-CFC8DBB4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1A68-138A-C740-EB72-D07E7CE5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1CA361-057E-FEB4-65A7-C4E586D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A45DF-F508-1EDB-193C-222834C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63048-8540-146C-DC09-4B3CC65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156-772B-0589-C69B-0E91E7A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8160C-8D42-6298-6F60-C16465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9F866-9900-749D-743A-80262B80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10EF0-C128-5E73-D44B-309C779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1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E0CF17-B664-B03C-0B5E-3AA0E17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73DF9-6B03-7B3B-A568-062FE01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A8C50-820B-5ECB-1CF9-52C9B36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6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71F-5626-21B8-8B99-F4ECA9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D79BE-B0B0-060B-6CEC-5831DEE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3FFB2-960D-4629-88B3-FD947937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1988-E631-5C0D-833B-89B02FE4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4DCBC-065E-DA27-05FB-42A0F3F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6D2E-E5DA-1AF2-85BF-3AC3413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F4-4723-DFD4-82FF-78ABBE33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A079C-8916-E87D-2ACE-922CF80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AD2EA-81D8-23FA-D109-B8F3FD40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13BB9-E9D0-C5B5-4C2C-7208E0FB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CC094-72B1-DDC2-ACEB-F0C74C8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9D73F-5D27-9C38-D8E6-7CEEA18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848F1-FE54-F684-EAE5-45DF4EE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A07B6-B224-642D-90FA-179AAC09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169-8779-3514-BEAF-A5206D9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  <a:t>13/08/2023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A075C-D133-0763-5886-02094F38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B3320-E95E-1D3F-F802-5614CC10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7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6E9883-BCBC-AFC1-C5B3-1908469D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515" y="493113"/>
            <a:ext cx="9019143" cy="43228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40EFE3-A204-E078-F203-9BE659094400}"/>
              </a:ext>
            </a:extLst>
          </p:cNvPr>
          <p:cNvSpPr txBox="1"/>
          <p:nvPr/>
        </p:nvSpPr>
        <p:spPr>
          <a:xfrm>
            <a:off x="231353" y="1016449"/>
            <a:ext cx="4318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calificada 08</a:t>
            </a:r>
            <a:endParaRPr lang="es-PE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9BE8B4-B1E0-E2E8-2F70-DB813A41DDAF}"/>
              </a:ext>
            </a:extLst>
          </p:cNvPr>
          <p:cNvSpPr txBox="1"/>
          <p:nvPr/>
        </p:nvSpPr>
        <p:spPr>
          <a:xfrm>
            <a:off x="231353" y="108051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___________________________________</a:t>
            </a:r>
          </a:p>
          <a:p>
            <a:r>
              <a:rPr lang="es-ES" sz="2400" dirty="0"/>
              <a:t>Grado y Sección: _________</a:t>
            </a:r>
            <a:endParaRPr lang="es-PE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5482B1-8E58-95FD-F738-5C03D6189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64754"/>
            <a:ext cx="2521172" cy="33023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2DFC872-1392-DDC6-5973-F33D86C1C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1848" y="4509454"/>
            <a:ext cx="3496024" cy="204160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DC07704-9FA2-CC4C-1F83-012F4CB6A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1317" y="4701879"/>
            <a:ext cx="3356198" cy="15139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BAD7D00-8F1D-6359-BE92-50249FB73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4027" y="4799037"/>
            <a:ext cx="3356198" cy="18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10</cp:revision>
  <cp:lastPrinted>2023-06-12T03:33:51Z</cp:lastPrinted>
  <dcterms:created xsi:type="dcterms:W3CDTF">2023-06-12T03:30:21Z</dcterms:created>
  <dcterms:modified xsi:type="dcterms:W3CDTF">2023-08-14T02:36:17Z</dcterms:modified>
</cp:coreProperties>
</file>