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89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96496-3CD8-A2A4-1467-5E58C7C2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A3386-C27C-64E1-A8F5-21176B2C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05531-049A-57D2-97B9-FA1DBEA4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CCC3E-A605-1A70-25AE-2278DEBD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6F769-BA57-E602-7D17-0EEDFB88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37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237B-BE6E-779C-58D1-53F2B5D4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EFBBB7-F223-0B07-413A-AD138C31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0FDFC-3F30-FBA1-EFB2-115EF654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7DFBC-766E-00BD-3F7D-C36474C0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A02FC-3654-77C7-7D49-817DC61E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71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85CE6-1179-5EB4-E87C-F7030B646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B5C517-6533-833D-5B91-B8A0802D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88377-C557-70B1-1D6C-F0B2B5EF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0AF18-1DAB-67C3-12EB-FD56DA53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2A127-96D7-34B2-3ACE-3D0E67F6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10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5292-5270-E2A7-6069-D6114773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A6F69-1F0D-6B9A-A10D-35C0F250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0281-54A4-1B3B-1C12-1863CF6C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C0404-724C-9093-BBB7-40717DDA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37BE2-A075-498D-5A44-514DDFA4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9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112D-2984-2EE1-D86B-422FED4D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796D2F-507B-EDFF-7F9A-E3651443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2BE51-4CE3-9E4D-9FE2-132FB28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1ADE3-068F-313F-3A67-CCC5E29F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CB9A4-6CBF-E8D4-1748-7F4F30E2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6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62CBB-C5BB-8C08-3F6B-B15A09C2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A2A46-31A1-14E4-93AB-459D56596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CEE0DE-0151-6D36-F25C-FB48FF2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D93A9-5797-53B5-6C40-CE843C4B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71A81-1ED4-76E0-70E9-36DFF299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209361-49EA-A706-6F34-9911FCAA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6EB54-2A03-2815-1F5A-845F593A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3C4D3-5C54-A9CB-87BD-E2AD6CCC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053C06-BE3B-16E2-A8C5-56B6F2F05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1307FC-CC40-AA4E-81B2-FA7B34BD5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ACF5D-2581-AAB9-C804-D082CE346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80007C-5CDC-4E00-5AB6-94A3F1EE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7D0F25-D27D-C2AE-B42F-C0C834D2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3AC8F4-5D41-8823-819C-25AD4A5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32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CE0E7-35C3-7E0A-5A26-66DA3ED4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98FBB1-AB7E-7C68-42CF-7DC7EC92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1DE1BE-12D6-5CB8-CA34-23864E47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3F6B3-BB4D-717D-87F0-594BA0E3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8B8919-947F-73A3-4980-43B23489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694ECA-4150-A766-04AE-5ACE0A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67C569-D423-FE65-685F-6E1A8DC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7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2F23-92E1-9E4B-6736-B9F8BD4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22162-8188-3C4D-4668-D0560A2C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CCDBC1-44D1-1914-9E46-779C4AA6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498A12-721E-01AF-2595-3FBC1BF8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15559-3A33-5920-5562-B5FC7542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4E2A6-FD23-4113-9D4D-BA66D9FF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9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7BCE5-A070-4DDC-DF24-D82A2682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65E6D-CCE2-4711-0399-27E77ED8C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5AD00-0F27-286C-BD14-9135D0E9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89323-31B8-A5F6-753F-6D79CA5B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F5E8E-D944-C699-F39F-B0FB416A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8F95D0-ACDC-7702-3599-F4360834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734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A8C31E-B868-B9A4-C884-82F3C034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3C0F6-9145-7FFA-6B73-993BB6A6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8E18A-232F-6BD6-5CCB-31CB5B3C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7132-E389-4641-A7B4-DBE548FAA905}" type="datetimeFigureOut">
              <a:rPr lang="es-PE" smtClean="0"/>
              <a:t>08/05/2023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C35EB8-6D3A-3659-C485-F3C7EA2F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C3D2E-3BAB-290F-69C7-F7276E51C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828C-C5D6-41F9-88FE-DB83F27741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3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0B060E68-E3BE-3854-AC40-BBDF98669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4"/>
          <a:stretch/>
        </p:blipFill>
        <p:spPr>
          <a:xfrm>
            <a:off x="732841" y="790600"/>
            <a:ext cx="6087059" cy="583165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CFEBD27-9D0A-8DE4-816D-044DC0D5D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5"/>
          <a:stretch/>
        </p:blipFill>
        <p:spPr>
          <a:xfrm>
            <a:off x="8349916" y="1110129"/>
            <a:ext cx="1876926" cy="386099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4E35880-235A-B537-32B3-89FEDCD59842}"/>
              </a:ext>
            </a:extLst>
          </p:cNvPr>
          <p:cNvSpPr txBox="1"/>
          <p:nvPr/>
        </p:nvSpPr>
        <p:spPr>
          <a:xfrm>
            <a:off x="3947335" y="218414"/>
            <a:ext cx="438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Practica calificada – circuito serie</a:t>
            </a:r>
            <a:endParaRPr lang="es-PE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64332B-164A-94CE-3ED2-DC6574BBFEB7}"/>
              </a:ext>
            </a:extLst>
          </p:cNvPr>
          <p:cNvSpPr txBox="1"/>
          <p:nvPr/>
        </p:nvSpPr>
        <p:spPr>
          <a:xfrm>
            <a:off x="7267073" y="5594684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Nombres y Apellidos</a:t>
            </a:r>
            <a:endParaRPr lang="es-PE" b="1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508A486-3458-3876-F52B-8010457F0E9A}"/>
              </a:ext>
            </a:extLst>
          </p:cNvPr>
          <p:cNvCxnSpPr/>
          <p:nvPr/>
        </p:nvCxnSpPr>
        <p:spPr>
          <a:xfrm>
            <a:off x="7387389" y="6376737"/>
            <a:ext cx="45479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0019CA-B1EF-680A-C7C0-A2D096F12E6D}"/>
              </a:ext>
            </a:extLst>
          </p:cNvPr>
          <p:cNvSpPr txBox="1"/>
          <p:nvPr/>
        </p:nvSpPr>
        <p:spPr>
          <a:xfrm>
            <a:off x="7853513" y="117080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V</a:t>
            </a:r>
            <a:r>
              <a:rPr lang="es-ES" b="1" dirty="0"/>
              <a:t>ae</a:t>
            </a:r>
            <a:endParaRPr lang="es-PE" sz="20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560946-3F8F-12DF-7DC1-E13968ACBF16}"/>
              </a:ext>
            </a:extLst>
          </p:cNvPr>
          <p:cNvSpPr txBox="1"/>
          <p:nvPr/>
        </p:nvSpPr>
        <p:spPr>
          <a:xfrm>
            <a:off x="7874250" y="1862458"/>
            <a:ext cx="54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Vc</a:t>
            </a:r>
            <a:r>
              <a:rPr lang="es-ES" b="1" dirty="0"/>
              <a:t>e</a:t>
            </a:r>
            <a:endParaRPr lang="es-PE" sz="20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9BEBE65-04CD-6D7A-EB1D-30724D6B33B5}"/>
              </a:ext>
            </a:extLst>
          </p:cNvPr>
          <p:cNvSpPr txBox="1"/>
          <p:nvPr/>
        </p:nvSpPr>
        <p:spPr>
          <a:xfrm>
            <a:off x="7895168" y="2523400"/>
            <a:ext cx="529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V</a:t>
            </a:r>
            <a:r>
              <a:rPr lang="es-ES" b="1" dirty="0"/>
              <a:t>fd</a:t>
            </a:r>
            <a:endParaRPr lang="es-PE" sz="20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4E06BB-6A15-12ED-1356-B38C9D0F7108}"/>
              </a:ext>
            </a:extLst>
          </p:cNvPr>
          <p:cNvSpPr txBox="1"/>
          <p:nvPr/>
        </p:nvSpPr>
        <p:spPr>
          <a:xfrm>
            <a:off x="7871104" y="3139166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V</a:t>
            </a:r>
            <a:r>
              <a:rPr lang="es-ES" b="1" dirty="0"/>
              <a:t>ac</a:t>
            </a:r>
            <a:endParaRPr lang="es-PE" sz="20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6025014-E8B0-10DE-B412-A0D5E67EB1B2}"/>
              </a:ext>
            </a:extLst>
          </p:cNvPr>
          <p:cNvSpPr txBox="1"/>
          <p:nvPr/>
        </p:nvSpPr>
        <p:spPr>
          <a:xfrm>
            <a:off x="7877505" y="378551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V</a:t>
            </a:r>
            <a:r>
              <a:rPr lang="es-ES" b="1" dirty="0"/>
              <a:t>da</a:t>
            </a:r>
            <a:endParaRPr lang="es-PE" sz="20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FDED05F-679A-CB35-F5FA-6250CA36CBC7}"/>
              </a:ext>
            </a:extLst>
          </p:cNvPr>
          <p:cNvSpPr txBox="1"/>
          <p:nvPr/>
        </p:nvSpPr>
        <p:spPr>
          <a:xfrm>
            <a:off x="7928887" y="4407798"/>
            <a:ext cx="50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V</a:t>
            </a:r>
            <a:r>
              <a:rPr lang="es-ES" b="1" dirty="0"/>
              <a:t>fc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84554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4927CA-BC50-E8DE-50F9-26019142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2"/>
          <a:stretch/>
        </p:blipFill>
        <p:spPr>
          <a:xfrm>
            <a:off x="144380" y="116756"/>
            <a:ext cx="11911262" cy="6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15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3</cp:revision>
  <dcterms:created xsi:type="dcterms:W3CDTF">2023-05-09T03:31:55Z</dcterms:created>
  <dcterms:modified xsi:type="dcterms:W3CDTF">2023-05-09T03:56:05Z</dcterms:modified>
</cp:coreProperties>
</file>