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5CE5C-E814-4E31-AFF5-AFB9342B4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80E5A-5103-4770-8EB3-095DD839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2D1ED-CCD1-457C-988E-88C0E670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DC5EA-3FAB-47A9-A1C9-2D5A3C8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643EE-B2E1-4048-8638-CEDEF1F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24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6469-C020-4D51-966C-AD370A24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019672-E4C6-48A5-B3EA-39FAD0E5E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41F69-5B38-437C-9E74-298C8440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EAD10-1036-41A9-A06B-25D5640A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DC305-6E7D-4D1E-82C6-31254501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15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E92480-85A3-4A56-BD28-9D570D939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0458A0-4E59-49FC-B623-F0BBA0B5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6EF7C-F852-44EF-99DC-AE11A1A3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4F1F0-8340-4249-A94C-3A6CECF4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BE7A9-CAF1-47CF-AE24-90E59EB2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99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69C4F-521B-4D6D-92D8-1FBD96DC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B3355-0668-487B-BD05-BEF4B33C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B2049-E105-4568-93FF-0BA0993B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D8E94-50CC-4B68-AF35-2DF35CA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2F96C-334E-4F66-9577-188ABC52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09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2A50-4387-497E-985B-0136B297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771E2A-49EB-41FC-8F63-41A85FE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A2C33-32AC-4709-8FF6-5D803944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1C943-EEDD-4830-9A44-465B3BE6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19D45-F3EB-453A-AC82-0C0B3752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620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D906B-0F16-4E4F-B8AC-4A1FBDB7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22153-FC4B-42F3-9912-7EA03FAA3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8E86FE-94DB-4D23-AE44-3ACEEF0F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10EA4-CDA7-4D0F-A50F-01F04EF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83D44A-CD7A-428E-9B8B-441211EF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DDDCEC-79BB-4B1A-8E05-15287B66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82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39567-F284-4A18-A10A-D2637A40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96C873-7CB3-4FED-86F3-B1319FE5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A1364D-C761-48C1-9E5B-AE5DF8AE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C597F6-3A79-4C63-B0DB-30AF443DB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CB0A9-2E99-4ED6-B361-3F5FDC45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FE87C1-4AEB-43CC-8E6F-E80A65CA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441215-0436-4E64-8A8E-D21DFAA0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BD5325-93E7-4F84-8411-BC2BBF72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493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AB69F-ED57-46DC-8446-D0621133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822EA8-5491-40E0-A501-E49E42C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5EADF0-8C39-4687-9BFE-704898B2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D430C8-1A8B-4210-9F6F-8A7B0AE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274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0D9BFA-E0CF-43F7-BE79-49080380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9791C1-A2A0-4371-81AE-13577D72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B1BEFE-8DD1-4AAB-A04A-AC37A333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75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49BDE-4642-4844-B7AF-205F9AF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56D0A-5ED7-4DBD-9FF1-393C2E7C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1F0E8-D436-47AB-92AE-2B3974F7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F642E-FEE0-499D-A056-39656347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F90CE-032B-4CDB-98F2-4595DBCF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8607B-A557-4D79-8EC5-FA55A411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5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EEC11-2CCC-4ED8-BB2B-5272279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F4C15A-399D-4EDB-B25B-14BDC4E9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DD401-91A3-4F8B-ACE4-2CC531293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3F9432-E841-40B8-A767-095F3E7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561315-3B96-4EAD-9B8F-B7F3CCBA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FAD41-8726-4BD0-9B6E-6648FD65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8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7D4587-E6C0-47B9-A944-DBCF667D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651C27-E330-4489-A064-929A2241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AEDD7-3373-4875-B152-81B60838E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D5CF-B894-4D91-915A-9DC3FC9EDD18}" type="datetimeFigureOut">
              <a:rPr lang="es-PE" smtClean="0"/>
              <a:t>19/04/2023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4001E-4716-4FB9-BEC7-0C6AC512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19F54-0379-46D7-95C1-68A8DC206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B89F-7874-46CF-9C38-E287397326A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8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6EA097-4B9E-4E66-8DC5-77F2ED9C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0" y="137092"/>
            <a:ext cx="6927199" cy="455940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BC6D9D4-79A7-4225-B86F-16D0F1E2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93" y="4696499"/>
            <a:ext cx="3110011" cy="21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6EA097-4B9E-4E66-8DC5-77F2ED9C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0" y="500652"/>
            <a:ext cx="8294686" cy="54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4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2</cp:revision>
  <dcterms:created xsi:type="dcterms:W3CDTF">2021-06-03T14:19:57Z</dcterms:created>
  <dcterms:modified xsi:type="dcterms:W3CDTF">2023-04-19T12:09:31Z</dcterms:modified>
</cp:coreProperties>
</file>