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03924-D276-8487-DF82-CCC3DB005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4DF305-B46C-3917-3377-8E36D4F72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BD109-1A7C-F19C-9A52-49EDBC42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19/07/2023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17EC81-08B9-EC4E-9D38-7067B2DC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EF9736-F4DD-819F-731C-074C3655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946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75A63-978B-1B40-1C60-61A2B992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368BC4-933A-6961-4272-776D9C5D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887A48-9ACB-1602-7648-C26434E6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19/07/2023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F3FF8C-78FD-7A50-403E-F58039C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3B35D5-891D-D6AD-8E9F-4B65904B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45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0D6CB4-8F69-5210-877A-C4CC660E5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C11643-3A54-CA81-583F-4A9C2E7AA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545B65-9409-74D8-411B-6373B168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19/07/2023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BF7BFC-9942-C12B-46FA-69E1F274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66418F-EC74-B28E-61AB-59F7CD2F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451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91AD6-D297-2842-F7F7-BFD9A1AD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1906FE-EACA-646D-3DE6-993620A7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AA35FC-9625-4ED2-520E-6F6934C7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19/07/2023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085028-77FC-9A6C-B960-300287D0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677A3-2F15-45F8-1FA1-58055579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785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702E8-2FDC-AD88-23B5-F68F84B6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DC7DCC-90E4-6221-5BB9-36CC1BDB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2227F8-EA8A-BA0F-EE7C-48529D8B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19/07/2023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259DF-19A0-A927-4543-58B716FF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288E7D-D716-3CAB-ACF7-D61E129F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50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A692B-2364-7F9F-2636-7FC1FE3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C8524-6CD3-36F6-5D1C-2BD531860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DDF214-7838-40C0-6E51-827DF22C7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2AD1A8-FCCD-942F-F465-63F481F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19/07/2023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315E3C-8667-634B-206D-B83345B3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4B0B35-DDC1-BE79-581F-99BD0590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7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722E9-B2D5-576A-B475-77EF1C2E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C7DEBD-AE9B-647A-4C23-B077E49FA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6E0309-1D59-499F-A0B1-67C642252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54639A-8AF5-B533-1D4A-0A9A188E7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B518F6-47F1-53B2-D211-50A68F660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790BC1-5058-F213-2542-EE1B6ED0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19/07/2023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735D6B-F764-E29B-8865-E5D118FF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191983-1E3D-6003-A9B4-F42C9841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609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0632B-479B-DEDD-EB76-878407AC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E314E9-CCA7-859C-BCE1-EC20E172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19/07/2023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C259FD-0C84-A5E6-F0AF-23563FD2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EF73A6-F308-203C-6BF0-C7727301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352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099855-597A-D402-11A4-D52A5046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19/07/2023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6B8609-7203-D6CF-9C33-06802AEF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91300F-6744-6CDD-9D10-18033580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012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F2BD-44F3-65F6-FED8-3135C8D8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C9AA4A-20A7-46E2-B3DB-694E674EB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66D714-FAC4-A43F-40AD-350BE50E3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5BB4C5-21C8-C6A5-68A5-D069C1B2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19/07/2023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3B5D2-9D2A-3159-1CC4-1B2048AF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F52872-81FA-A429-EA11-EF189559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12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A0AFF-DCE1-26CF-23BD-D24D4EE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0D9A3A-09BA-155E-43C4-FA2239AAA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ABDBCE-2E26-65DE-B4C1-B1421DE31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3E6323-327D-5B64-D41F-858D171B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19/07/2023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FDA661-2D12-F35F-B161-0A7CA6B4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D50392-C813-9782-80F7-E41912AF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00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B850E6-DF80-5C69-DF48-2EFBADAB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8FF8F6-6C44-5D29-1C13-21A6B80F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EE8DD-9802-4EB7-B7BB-33B4027A9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DC436-EB6B-4452-9EC8-F10E3142BAD5}" type="datetimeFigureOut">
              <a:rPr lang="es-PE" smtClean="0"/>
              <a:t>19/07/2023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3F20B4-ACB3-F179-3CB2-6FD51F70C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ABF541-D2E7-0820-9F7A-B0CF2874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839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D84E48-1C2C-0606-1D56-420FE1E0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9" y="848300"/>
            <a:ext cx="11874622" cy="5673686"/>
          </a:xfrm>
          <a:prstGeom prst="rect">
            <a:avLst/>
          </a:prstGeom>
        </p:spPr>
      </p:pic>
      <p:pic>
        <p:nvPicPr>
          <p:cNvPr id="1026" name="Picture 2" descr="robot de coche robot kit wi-fi, vehículo aéreo no tripulado, electrónica, coche, vehículo png thumbnail">
            <a:extLst>
              <a:ext uri="{FF2B5EF4-FFF2-40B4-BE49-F238E27FC236}">
                <a16:creationId xmlns:a16="http://schemas.microsoft.com/office/drawing/2014/main" id="{51B63345-160B-E4C0-4A28-502C555E3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293" y="1123721"/>
            <a:ext cx="2157929" cy="215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21D731-CD23-7874-5D2D-FD334A992A8D}"/>
              </a:ext>
            </a:extLst>
          </p:cNvPr>
          <p:cNvSpPr txBox="1"/>
          <p:nvPr/>
        </p:nvSpPr>
        <p:spPr>
          <a:xfrm>
            <a:off x="1366092" y="462708"/>
            <a:ext cx="932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Nombres y Apellidos: _______________________________________ Grado y Sección: ________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0464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bot de coche robot kit wi-fi, vehículo aéreo no tripulado, electrónica, coche, vehículo png thumbnail">
            <a:extLst>
              <a:ext uri="{FF2B5EF4-FFF2-40B4-BE49-F238E27FC236}">
                <a16:creationId xmlns:a16="http://schemas.microsoft.com/office/drawing/2014/main" id="{51B63345-160B-E4C0-4A28-502C555E3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83" y="497901"/>
            <a:ext cx="2157929" cy="215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E85387C-BBE3-0394-953B-359A28E2F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186" y="92186"/>
            <a:ext cx="7293167" cy="66736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5F2A267-DF90-A6B4-4511-7A14062CA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6" y="3061544"/>
            <a:ext cx="4607580" cy="370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93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1</cp:revision>
  <dcterms:created xsi:type="dcterms:W3CDTF">2023-07-20T02:35:54Z</dcterms:created>
  <dcterms:modified xsi:type="dcterms:W3CDTF">2023-07-20T02:41:57Z</dcterms:modified>
</cp:coreProperties>
</file>