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1C676-1193-4282-9B74-B72FDF61E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0DEAF-78CA-9E78-ADAF-8A327540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8A833-FBA7-391C-0455-61FC9E8A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6BB510-C85C-EB02-3FA7-883219B8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05092-DE01-34A6-38E2-B83F4C8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298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E2B1-18B7-27BC-B3D5-C557A8F5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0DC618-A4C3-B314-21A2-6574F26C4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FA3A0-5E1E-F63A-4D6E-18511927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E10D5-4E02-0BEA-FCE3-A10487B4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EB0CB-5492-2F87-5732-823C36AD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88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9C6CA4-4D8A-51DE-16D2-D0E652F6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A89152-F631-AD50-E507-5568FACD5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DB48F-B895-9B9E-2A8C-938BAB5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3C90D-4C38-714A-7F2D-0381479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FF8FA-DFF4-FEEB-4242-F4C4B261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04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8650B-D9EE-97DE-3186-D3109B72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1BDF3-CB43-5551-52D5-509C555E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ED77F-7BDD-6E7B-49D4-F0624A1B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C5D14-57D0-63EC-480F-6905B356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6C8F2-035D-9253-0506-F6331694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593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1414D-CEB0-6428-71ED-6879E3A4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E377AD-29DF-4541-EBBA-4F0CA0F8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60794-469E-8D5E-8247-BA000E00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8D5D4-4A00-1C11-7490-A00DB4CD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DC0E2-ED38-6FB6-88A1-263DFFDB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56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13F3D-4ABA-BC04-8D1E-8F19B221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3690E-8EAE-01EA-BF66-6D204D2E2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CCB1B3-D235-6F32-B396-275DABA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F76CB-0C92-F822-7CFF-06F5D508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39A356-EB5A-C573-3D64-C42F654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F6931-944C-DB0D-3C5A-54A5AB99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806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3274A-84F2-2F08-EFE5-CBEEE92F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DE773-DA67-0C34-D83B-B48EBB0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BA122-4F2F-E602-28D1-56C4ABAAE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FD617E-7E47-F20C-800C-4F01EC338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3BFCCB-B215-E5AC-F45C-0D760EFD3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C09869-79A4-82DB-621B-94B3CBE0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E2F1F6-D67A-869A-2D3F-593CFCBC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FE16E3-7C5B-C0B5-A29D-3CD2CD62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427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32762-8F93-3C4B-AFB3-D7E50289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350136-59C2-E2EC-1C4D-1A92AD76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258580-5C07-E13C-0DA2-298EFC1C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46B773-E113-B3F7-CE27-4C3307D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13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24AA36-D520-AC7A-AB29-44E031F1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F1B9C3-7239-5CA9-D096-9224671D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D8E457-8D7A-6FA0-2AFF-6C17E32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519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F14B1-4B4D-99A6-0E2F-5EDF0B87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4E5F1-3488-4BE4-9383-337BDB3C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F7FF9-57F5-BE21-B4EE-1EB42ECD7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02F21-F919-8549-6F9E-70C0B80A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F52756-8DB2-D204-1781-B2971D54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83AB3F-ECA9-BA4B-0491-0120754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01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4D3A0-D75A-A8DA-52B9-07CF7303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649BED-5BF3-F6A8-3047-50507698D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F612B9-78AB-4EF6-C25E-2A711AC28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5B03F0-061C-9605-17CE-AFAA64CA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71F486-255D-F15D-BA4F-B48C3769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8CEAD-86AC-3469-2F8B-C33AAF10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41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0687F4-F95D-0268-83DB-B9DBDC4C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A8B678-91D7-E5CA-B51B-F2D2341F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B3B90-68DB-9C5E-3782-0415ECE2A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CBC3-0ACF-4F86-BE91-52106D267B55}" type="datetimeFigureOut">
              <a:rPr lang="es-PE" smtClean="0"/>
              <a:t>07/08/2023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E7B41D-52E7-1731-FFDD-A7ED47454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61BED9-DF60-56C8-698D-3072785AA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4EA7-B45E-4409-997A-ED529C4C3C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53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A7A77B-AB00-C6A0-28E4-29B060A90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4" y="143219"/>
            <a:ext cx="12089696" cy="64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5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</cp:revision>
  <cp:lastPrinted>2023-08-07T18:06:00Z</cp:lastPrinted>
  <dcterms:created xsi:type="dcterms:W3CDTF">2023-08-07T18:05:52Z</dcterms:created>
  <dcterms:modified xsi:type="dcterms:W3CDTF">2023-08-07T18:06:47Z</dcterms:modified>
</cp:coreProperties>
</file>