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7D8BF-2E7B-4124-6E0F-57C295F33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299E87-CD5E-E8A4-CA7F-2967BAB27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9359A0-7A74-5B41-D86A-7F8C120DE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6BC0-E4A3-4341-9C3D-E2A49F04C71E}" type="datetimeFigureOut">
              <a:rPr lang="es-PE" smtClean="0"/>
              <a:t>14/06/2023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F1F0BE-3B1F-79A7-BDBA-928901E60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651537-9BB5-6D1D-012D-1A421845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CF49-D2C1-430E-A284-DE1513B341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261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93A0-B914-4418-6674-5BC83ED9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7613C9-6935-7DC5-491D-6C0DA027B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774735-9797-961C-3930-FC63FFF6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6BC0-E4A3-4341-9C3D-E2A49F04C71E}" type="datetimeFigureOut">
              <a:rPr lang="es-PE" smtClean="0"/>
              <a:t>14/06/2023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256795-6A9B-965D-9F18-268B97D9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9BF10D-23F8-913D-1288-7FDABCB8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CF49-D2C1-430E-A284-DE1513B341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391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7909A5-80E8-24F2-6B54-716AE6893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CEAE94-465C-C8F3-8440-BF902698A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16FBA0-5A5C-CEF1-82A2-7EF77053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6BC0-E4A3-4341-9C3D-E2A49F04C71E}" type="datetimeFigureOut">
              <a:rPr lang="es-PE" smtClean="0"/>
              <a:t>14/06/2023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8B359D-364E-737B-3B4F-860D4B05D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9BB9B7-4435-330B-88F9-D5554038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CF49-D2C1-430E-A284-DE1513B341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881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72FBB-1229-681A-63B4-39C8411C4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BF0D5E-DEEC-0D8D-D50E-DF64FE129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9CE4FD-328E-E2D3-E656-6B4B7782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6BC0-E4A3-4341-9C3D-E2A49F04C71E}" type="datetimeFigureOut">
              <a:rPr lang="es-PE" smtClean="0"/>
              <a:t>14/06/2023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2748AD-BC6A-F819-508B-FA2BCAFB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9D088D-4502-59D1-B6F7-B15E0561A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CF49-D2C1-430E-A284-DE1513B341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9309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F8ACE-6A9C-A1EA-6B04-B8B27DA85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6EDD3A-4337-0E7C-76DB-9EA911AD0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ABD4AF-2AA2-F7F0-EA7F-7F8954E2D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6BC0-E4A3-4341-9C3D-E2A49F04C71E}" type="datetimeFigureOut">
              <a:rPr lang="es-PE" smtClean="0"/>
              <a:t>14/06/2023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9B38F4-62D5-9729-46A1-A67E78FD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7259D6-608B-BAF0-4DF3-4D6BFADBA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CF49-D2C1-430E-A284-DE1513B341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950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0E463-5EA6-70BD-FB19-C119037E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96E096-86CE-E83B-13A3-851C118E5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CF7DE3-E9A6-0D47-4988-1FE2F96B5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647670-9CA4-480C-9510-60079CB4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6BC0-E4A3-4341-9C3D-E2A49F04C71E}" type="datetimeFigureOut">
              <a:rPr lang="es-PE" smtClean="0"/>
              <a:t>14/06/2023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4A86AB-060F-BA3A-DBBF-95C84971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089FEC-71BA-94EF-8162-6877A4C0E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CF49-D2C1-430E-A284-DE1513B341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240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12696-5B39-6FD2-0779-48B95546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249A47-D160-D37B-8963-B20930BA7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1F691B-8BE3-CDFA-1B43-6744AD7D1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51252AC-78F5-63CD-E285-7E2A0AC69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A439CC-A032-0041-F8E3-3F5B24564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094464B-31F9-BDE1-C8BB-ECB513C81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6BC0-E4A3-4341-9C3D-E2A49F04C71E}" type="datetimeFigureOut">
              <a:rPr lang="es-PE" smtClean="0"/>
              <a:t>14/06/2023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4B1C3D-0445-2E14-A851-3DF9EE9D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5FFA6EB-A38B-F9B2-BB60-755214A79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CF49-D2C1-430E-A284-DE1513B341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93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4E59F-1F26-E99E-E4D7-E95B2E9A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AE553C-5C67-4159-30A1-96FE9216A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6BC0-E4A3-4341-9C3D-E2A49F04C71E}" type="datetimeFigureOut">
              <a:rPr lang="es-PE" smtClean="0"/>
              <a:t>14/06/2023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CEBD357-ED43-BCFD-B7C9-FC5B7B1E4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4E69ED-CD1B-E752-2E35-F757EC86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CF49-D2C1-430E-A284-DE1513B341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386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4609E52-CBE7-1934-9A2C-81A15EF7A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6BC0-E4A3-4341-9C3D-E2A49F04C71E}" type="datetimeFigureOut">
              <a:rPr lang="es-PE" smtClean="0"/>
              <a:t>14/06/2023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2A84D43-C98A-E761-5F3C-FE25ABC52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B3EFF3-BA15-EBDF-EB18-F87813F0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CF49-D2C1-430E-A284-DE1513B341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5094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641D0-12B6-8E8F-D2E5-22BA9CC36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8BBE17-D9B8-6960-C7A9-BDF90A99D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492BEB-CE6D-EA42-C540-E21C30D0E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80B3A8-377D-480C-0CAE-BD28D94C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6BC0-E4A3-4341-9C3D-E2A49F04C71E}" type="datetimeFigureOut">
              <a:rPr lang="es-PE" smtClean="0"/>
              <a:t>14/06/2023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CB0272-A37A-EFD5-EA31-82739778F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03147F-BDE2-6683-5E1E-256B1924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CF49-D2C1-430E-A284-DE1513B341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859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86B5D-4B7D-6C3A-277E-A3C43A0CE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FBA99AF-6602-9762-6062-1D302D48C4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04B63A-B504-0235-E596-49487B505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C14DDB-6774-27B3-92CE-2C24FB19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6BC0-E4A3-4341-9C3D-E2A49F04C71E}" type="datetimeFigureOut">
              <a:rPr lang="es-PE" smtClean="0"/>
              <a:t>14/06/2023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5936E9-7A20-A8DD-948F-6F8F6624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84FE37-765B-4613-9EE2-45014886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CF49-D2C1-430E-A284-DE1513B341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753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1588ACB-A179-5823-EE6C-DD40943C0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4A01B3-AC9B-1E23-F6C6-8A8B8686C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8827AB-8321-64E9-9028-55F7A785E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B6BC0-E4A3-4341-9C3D-E2A49F04C71E}" type="datetimeFigureOut">
              <a:rPr lang="es-PE" smtClean="0"/>
              <a:t>14/06/2023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10522B-3D72-9673-3905-B11381F90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C632AA-B60A-BC67-3BF7-C871EC206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ECF49-D2C1-430E-A284-DE1513B341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97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814EFB25-6900-4CAE-C2E0-101A97100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424" y="5045726"/>
            <a:ext cx="4040347" cy="1505948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141A3EEC-F16A-DA75-A51A-1F4A03365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583" y="5105604"/>
            <a:ext cx="1418398" cy="1641516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E20E96DC-F2C5-010A-03D6-ACCE1A734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958" y="5102765"/>
            <a:ext cx="2486001" cy="167740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D392EE02-5970-A6E8-C34A-70CE0F832952}"/>
              </a:ext>
            </a:extLst>
          </p:cNvPr>
          <p:cNvSpPr txBox="1"/>
          <p:nvPr/>
        </p:nvSpPr>
        <p:spPr>
          <a:xfrm>
            <a:off x="264405" y="2664693"/>
            <a:ext cx="44307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/>
              <a:t>Práctica califica 02 Sensor </a:t>
            </a:r>
            <a:r>
              <a:rPr lang="es-ES" sz="4400" dirty="0" err="1"/>
              <a:t>LDR</a:t>
            </a:r>
            <a:endParaRPr lang="es-PE" sz="4400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9439789-E19C-AE65-D4AB-D7E3326765F1}"/>
              </a:ext>
            </a:extLst>
          </p:cNvPr>
          <p:cNvSpPr/>
          <p:nvPr/>
        </p:nvSpPr>
        <p:spPr>
          <a:xfrm>
            <a:off x="264405" y="4236161"/>
            <a:ext cx="2777589" cy="2544009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136A892-CD12-4A44-1EFA-33E629F58AD6}"/>
              </a:ext>
            </a:extLst>
          </p:cNvPr>
          <p:cNvSpPr/>
          <p:nvPr/>
        </p:nvSpPr>
        <p:spPr>
          <a:xfrm>
            <a:off x="3262334" y="5047680"/>
            <a:ext cx="3999791" cy="171749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DCA5FBC-BCA4-A7A5-C426-C8AA2B4393FD}"/>
              </a:ext>
            </a:extLst>
          </p:cNvPr>
          <p:cNvSpPr/>
          <p:nvPr/>
        </p:nvSpPr>
        <p:spPr>
          <a:xfrm>
            <a:off x="7757229" y="5018864"/>
            <a:ext cx="4246396" cy="171749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F024F17-2242-435A-79DD-B9DEF30492FD}"/>
              </a:ext>
            </a:extLst>
          </p:cNvPr>
          <p:cNvSpPr txBox="1"/>
          <p:nvPr/>
        </p:nvSpPr>
        <p:spPr>
          <a:xfrm>
            <a:off x="264405" y="467326"/>
            <a:ext cx="44307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Nombres y Apellidos: </a:t>
            </a:r>
          </a:p>
          <a:p>
            <a:endParaRPr lang="es-ES" dirty="0"/>
          </a:p>
          <a:p>
            <a:r>
              <a:rPr lang="es-ES" dirty="0"/>
              <a:t>------------------------------------------------------------</a:t>
            </a:r>
          </a:p>
          <a:p>
            <a:endParaRPr lang="es-ES" dirty="0"/>
          </a:p>
          <a:p>
            <a:r>
              <a:rPr lang="es-ES" dirty="0"/>
              <a:t>Grado y Sección: </a:t>
            </a:r>
          </a:p>
          <a:p>
            <a:endParaRPr lang="es-PE" dirty="0"/>
          </a:p>
          <a:p>
            <a:r>
              <a:rPr lang="es-PE" dirty="0"/>
              <a:t>------------------------------------</a:t>
            </a: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609E6A76-13A9-8F93-0F83-4EF0845B8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0666" y="-166960"/>
            <a:ext cx="7611334" cy="5028006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CF3F6AAF-336D-E2F9-C5A2-89347DF85B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658" y="4877908"/>
            <a:ext cx="1321507" cy="1260514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C843CFDE-FBB5-4AF7-F6D4-447BB80CE4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0149" y="4391894"/>
            <a:ext cx="1427953" cy="21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071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cesar soria quispe</dc:creator>
  <cp:lastModifiedBy>julio cesar soria quispe</cp:lastModifiedBy>
  <cp:revision>4</cp:revision>
  <dcterms:created xsi:type="dcterms:W3CDTF">2023-06-15T03:19:00Z</dcterms:created>
  <dcterms:modified xsi:type="dcterms:W3CDTF">2023-06-15T04:15:02Z</dcterms:modified>
</cp:coreProperties>
</file>