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7" d="100"/>
          <a:sy n="87" d="100"/>
        </p:scale>
        <p:origin x="6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672C35-76F5-1470-86D7-7DE0CA88DA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3FC7977-F2F9-6D90-06B5-D9F4807934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21E7807-30ED-819B-5C2C-F46CB4C6E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A3A4B-5F50-41A9-BE58-3FE77DD9A9F9}" type="datetimeFigureOut">
              <a:rPr lang="es-PE" smtClean="0"/>
              <a:t>01/05/2023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F4DFBD6-D9C8-73D7-F862-460130177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2650A8E-7E21-C578-800B-B005DB542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2DCE7-9C52-44F4-A6BF-448798925D5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45962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EAD84B-A5CC-FB58-9513-7BD3346B3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15F4EFF-6DD6-DF0A-A323-2FB648F222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66D79EE-87B0-2B45-CA50-4117A2205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A3A4B-5F50-41A9-BE58-3FE77DD9A9F9}" type="datetimeFigureOut">
              <a:rPr lang="es-PE" smtClean="0"/>
              <a:t>01/05/2023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332073E-3B69-DE15-7A7C-F15B0573C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ACEE398-C9B3-6901-8375-8A3776C4E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2DCE7-9C52-44F4-A6BF-448798925D5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9970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54147EC-5D31-EE7B-C361-A9901205EE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1D6E32E-3F32-7514-AC47-577A930E22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6210152-B3A3-8E6A-CA4E-65A733421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A3A4B-5F50-41A9-BE58-3FE77DD9A9F9}" type="datetimeFigureOut">
              <a:rPr lang="es-PE" smtClean="0"/>
              <a:t>01/05/2023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AAD0E11-3D1E-2E18-7F7B-CEB992D53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5D95238-D122-9AD8-A32F-C240D2DE1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2DCE7-9C52-44F4-A6BF-448798925D5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636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D61C17-E56C-60B8-28A6-215CD6792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2157949-2E2F-C5A5-926F-2BB1069E4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17740FB-A98F-24B8-6438-360B69319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A3A4B-5F50-41A9-BE58-3FE77DD9A9F9}" type="datetimeFigureOut">
              <a:rPr lang="es-PE" smtClean="0"/>
              <a:t>01/05/2023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DA3A507-F646-7496-A32F-C9D997EA1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AD3B458-1E85-3A29-AC09-8DC5D21B6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2DCE7-9C52-44F4-A6BF-448798925D5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17155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8F81F3-78C7-3A5C-8C9C-88C57CC7E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A083CC0-6937-98EC-608F-BB211EFD4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5677BFE-5BB6-97C9-68EB-A7B2C84A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A3A4B-5F50-41A9-BE58-3FE77DD9A9F9}" type="datetimeFigureOut">
              <a:rPr lang="es-PE" smtClean="0"/>
              <a:t>01/05/2023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88CE773-0F20-468B-8EDA-5112B729A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5F2BD75-0E4A-E365-93FA-B9F130B0F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2DCE7-9C52-44F4-A6BF-448798925D5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52477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4141AF-3B61-9809-DE91-E5D2EFF4F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353F7E9-CF91-7992-A907-03AF2036C3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7EB61F5-DCB9-2762-BCAB-790A3FFC0F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63914FA-F0DC-ED6A-783A-23958033A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A3A4B-5F50-41A9-BE58-3FE77DD9A9F9}" type="datetimeFigureOut">
              <a:rPr lang="es-PE" smtClean="0"/>
              <a:t>01/05/2023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E8F8A83-3A06-65F2-EA43-6D0BE53C2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56D01B0-B114-9EAB-DC7F-9A197FD37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2DCE7-9C52-44F4-A6BF-448798925D5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84454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8F90EC-99B3-793B-5485-562BF178C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C24FADC-8D33-B63F-C60B-F8E900560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F5ABD6E-899B-187A-7777-B166983356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D18A27E-9137-340F-836B-A3780154D8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0CEAD3F-7CCD-FD2F-7895-B77030780B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2938447-E394-1018-5803-8BEA504E5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A3A4B-5F50-41A9-BE58-3FE77DD9A9F9}" type="datetimeFigureOut">
              <a:rPr lang="es-PE" smtClean="0"/>
              <a:t>01/05/2023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9244D01-F0F2-C02E-1E8A-9A4552DAF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4CFDE61-2BAA-3CB4-8D2D-9899A9734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2DCE7-9C52-44F4-A6BF-448798925D5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65236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FA1F50-CB45-EC04-CDF3-C19F4018B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59D832D-41D1-2D8C-8CAA-9120A18DB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A3A4B-5F50-41A9-BE58-3FE77DD9A9F9}" type="datetimeFigureOut">
              <a:rPr lang="es-PE" smtClean="0"/>
              <a:t>01/05/2023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A53D04B-8098-3D05-95EF-1A4CDDD5A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124D3DE-F518-F75B-96E6-23CE52AF5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2DCE7-9C52-44F4-A6BF-448798925D5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17983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9304AE7-C766-A64F-164A-1FC1016CD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A3A4B-5F50-41A9-BE58-3FE77DD9A9F9}" type="datetimeFigureOut">
              <a:rPr lang="es-PE" smtClean="0"/>
              <a:t>01/05/2023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45A38EB-6916-77F1-A654-829E53A7D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48A3C53-3DD9-429D-98F2-54A4A3579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2DCE7-9C52-44F4-A6BF-448798925D5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77752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3FA145-D744-00F4-BC99-976F19560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CBDBA5-8136-EF89-57EF-D94F656A7F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2A36404-33B7-DD5E-22BA-7CBDC5241A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AEF93E8-7FDB-D31A-A3BE-50AFA3C5F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A3A4B-5F50-41A9-BE58-3FE77DD9A9F9}" type="datetimeFigureOut">
              <a:rPr lang="es-PE" smtClean="0"/>
              <a:t>01/05/2023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84C71E1-555E-339A-4CE6-A98C3DFEB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55744A8-5052-8020-8EA9-BFFAFB238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2DCE7-9C52-44F4-A6BF-448798925D5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79823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1520F0-E5F9-05FD-E126-905032E90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E046C8A-D7EA-F9ED-E826-0AA64AAFC4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BAF909C-0DC3-C497-A836-A67055E0EF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59C8ACC-B21A-DBA9-BC8F-EEADB54F2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A3A4B-5F50-41A9-BE58-3FE77DD9A9F9}" type="datetimeFigureOut">
              <a:rPr lang="es-PE" smtClean="0"/>
              <a:t>01/05/2023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26D69CA-2E4A-E89B-9F11-803910D6D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E705389-DAA9-EF3D-AA79-E6F315E6A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2DCE7-9C52-44F4-A6BF-448798925D5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22776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6A977BD-018A-1602-AC62-4D40FE688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2F080B3-EA5D-3B77-971F-9EBD736B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657684-51C5-3E79-FA13-5F164DB0EC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5A3A4B-5F50-41A9-BE58-3FE77DD9A9F9}" type="datetimeFigureOut">
              <a:rPr lang="es-PE" smtClean="0"/>
              <a:t>01/05/2023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1281650-63B5-BA98-590B-4DE7339C28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3AF1831-581C-1F81-EC06-E942AC43D7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2DCE7-9C52-44F4-A6BF-448798925D5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98959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BB367C75-5956-2DAD-7473-22EFE507E6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470" y="1380297"/>
            <a:ext cx="11249991" cy="4651438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E3E92D8C-EE38-AA72-C6D2-6E5ED05B2C11}"/>
              </a:ext>
            </a:extLst>
          </p:cNvPr>
          <p:cNvSpPr txBox="1"/>
          <p:nvPr/>
        </p:nvSpPr>
        <p:spPr>
          <a:xfrm>
            <a:off x="1790045" y="641599"/>
            <a:ext cx="8611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Nombres y Apellidos : ___________________________    Grado y Sección: ____________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6928737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Panorámica</PresentationFormat>
  <Paragraphs>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julio cesar soria quispe</dc:creator>
  <cp:lastModifiedBy>julio cesar soria quispe</cp:lastModifiedBy>
  <cp:revision>1</cp:revision>
  <dcterms:created xsi:type="dcterms:W3CDTF">2023-05-01T21:14:41Z</dcterms:created>
  <dcterms:modified xsi:type="dcterms:W3CDTF">2023-05-01T21:15:08Z</dcterms:modified>
</cp:coreProperties>
</file>