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ZABETH CHUQUIN MARTINEZ DE DIAZ" initials="ECMDD" lastIdx="0" clrIdx="0">
    <p:extLst>
      <p:ext uri="{19B8F6BF-5375-455C-9EA6-DF929625EA0E}">
        <p15:presenceInfo xmlns:p15="http://schemas.microsoft.com/office/powerpoint/2012/main" userId="S-1-5-21-1280482202-4056878361-557001864-315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F9EA2-EF38-491B-9805-C65CA4AD2531}" type="datetimeFigureOut">
              <a:rPr lang="es-PE" smtClean="0"/>
              <a:t>28/06/2015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737F5-5FEA-4EFF-A79B-8D016AAF30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2207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B5D7C-AB31-445C-8FF5-7151B59A092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501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737F5-5FEA-4EFF-A79B-8D016AAF3076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626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C60B-99B7-4C4E-9ADF-919ED894BD33}" type="datetime1">
              <a:rPr lang="es-PE" smtClean="0"/>
              <a:t>28/06/2015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Documento de trabajo </a:t>
            </a:r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8B03-FEE9-4260-B5D7-DE6C6488C8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946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7967-39ED-444A-AED3-9B9F1596733A}" type="datetime1">
              <a:rPr lang="es-PE" smtClean="0"/>
              <a:t>28/06/2015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Documento de trabajo </a:t>
            </a:r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8B03-FEE9-4260-B5D7-DE6C6488C8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316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073B-CBC6-403A-9EB1-7E039D27F9F9}" type="datetime1">
              <a:rPr lang="es-PE" smtClean="0"/>
              <a:t>28/06/2015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Documento de trabajo </a:t>
            </a:r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8B03-FEE9-4260-B5D7-DE6C6488C8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467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3583-FEC2-4C8B-BF11-32D9EFBD12F7}" type="datetime1">
              <a:rPr lang="es-PE" smtClean="0"/>
              <a:t>28/06/2015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Documento de trabajo </a:t>
            </a:r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8B03-FEE9-4260-B5D7-DE6C6488C8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5381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DE00-D02B-459F-8398-2843DA24F6AF}" type="datetime1">
              <a:rPr lang="es-PE" smtClean="0"/>
              <a:t>28/06/2015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Documento de trabajo </a:t>
            </a:r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8B03-FEE9-4260-B5D7-DE6C6488C8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76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E8F-9EA0-4DB3-BFEC-C3DBB2806DB9}" type="datetime1">
              <a:rPr lang="es-PE" smtClean="0"/>
              <a:t>28/06/2015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Documento de trabajo </a:t>
            </a:r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8B03-FEE9-4260-B5D7-DE6C6488C8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883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D101-5503-417F-8DC6-2B4AD4CC7027}" type="datetime1">
              <a:rPr lang="es-PE" smtClean="0"/>
              <a:t>28/06/2015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Documento de trabajo </a:t>
            </a:r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8B03-FEE9-4260-B5D7-DE6C6488C8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124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94C96-13E8-4AA1-AB7A-33AA1A67CF85}" type="datetime1">
              <a:rPr lang="es-PE" smtClean="0"/>
              <a:t>28/06/2015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Documento de trabajo </a:t>
            </a:r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8B03-FEE9-4260-B5D7-DE6C6488C8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492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724F-0DCA-4B6B-B7E8-E0633A2E55F8}" type="datetime1">
              <a:rPr lang="es-PE" smtClean="0"/>
              <a:t>28/06/2015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Documento de trabajo </a:t>
            </a:r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8B03-FEE9-4260-B5D7-DE6C6488C8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3611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A747-DFD7-4448-8715-2938E64847C0}" type="datetime1">
              <a:rPr lang="es-PE" smtClean="0"/>
              <a:t>28/06/2015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Documento de trabajo </a:t>
            </a:r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8B03-FEE9-4260-B5D7-DE6C6488C8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934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FC2E-CFC9-458E-BC2B-AE03BE8DE0E6}" type="datetime1">
              <a:rPr lang="es-PE" smtClean="0"/>
              <a:t>28/06/2015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Documento de trabajo </a:t>
            </a:r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8B03-FEE9-4260-B5D7-DE6C6488C8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840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D9A9D-5630-4A51-8035-14A4CE430DA1}" type="datetime1">
              <a:rPr lang="es-PE" smtClean="0"/>
              <a:t>28/06/2015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PE" smtClean="0"/>
              <a:t>Documento de trabajo </a:t>
            </a:r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68B03-FEE9-4260-B5D7-DE6C6488C8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544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4" descr="Descripción: Descripción: Descripción: C:\Users\CGAMBERINI\AppData\Local\Microsoft\Windows\Temporary Internet Files\Content.Outlook\30N51UU4\Imagen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288" y="177200"/>
            <a:ext cx="1152128" cy="61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 descr="Descripción: Descripción: Descripción: C:\Users\crondan\AppData\Local\Microsoft\Windows\INetCache\Content.Outlook\43JUBIOV\DVGI-Direccion general de la calidad de la gestion escola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022" y="256053"/>
            <a:ext cx="50135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2289175" y="1988841"/>
            <a:ext cx="76764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PROCEDIMIENTOS DE ATENCIÓN EN SITUACIONES DE RIESGO </a:t>
            </a:r>
          </a:p>
        </p:txBody>
      </p:sp>
      <p:sp>
        <p:nvSpPr>
          <p:cNvPr id="7" name="AutoShape 4" descr="Resultado de imagen para mafalda leyendo animado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8" name="AutoShape 6" descr="data:image/jpeg;base64,/9j/4AAQSkZJRgABAQAAAQABAAD/2wCEAAkGBxQTEhUUEhQWFhUXGBwaGBgYGCAfIBwdIBwcHhsfHB0fHCggGh4lHx8XITQiJSkrLi4uGB8zODMsNygtLisBCgoKDg0OGhAQGy8lHyQsLCwsLDQsLy8sLCwsLCwsLCwsLCwsLCwsLCwsLCwsLCwsLCwsLCwsLCwsLCwsLCwsLP/AABEIANwA5QMBIgACEQEDEQH/xAAcAAEAAgIDAQAAAAAAAAAAAAAABgcEBQECCAP/xABKEAACAQMCAwUFBQYCBQsFAAABAgMABBEFIQYSMQcTIkFRMmFxgZEUI0JSoRUzcrHB0WKCU5LC0uEIFiQlNERVY3Pw8UNUg6Ky/8QAGQEBAAMBAQAAAAAAAAAAAAAAAAECAwQF/8QALhEAAwACAAUCBAYCAwAAAAAAAAECAxEEEiExQRNRFFJhoSJCgZHB0TLhcbHw/9oADAMBAAIRAxEAPwC8aUpQClKUApSlAKUpQClfK4uUjGZHVB6sQB9TUb1LtF0yBuSS8j5v8PM/1KAgUBKaVE9P7SdLmcRx3kfMenMGQfV1A/WpVG4YAqQQRkEbgjyIPnQHalYerarDbRGW4kWONerMf0HmT7hvUf0/tJ0uaQRx3kfMenMGQdM+06hf1oCWVharq0NtGZLiVIkH4nIH/wA/Ko9xvxkLULBbr315KuYk/Cq/6SQ+SDf3k/UV7NavLL9ouyJ7jGOZlASMfliToAPU7nrmrKWzp4fhbzPp29yWXnbHYKrOi3Mqr+JYSFPpu2MZ9+KmfD+rC6t47hY5I1kXmCyLysB5ZGTseoPmCDVSWNqtzf2drKfuTzTMNgJGj3WMjz38RHpmrsqGtMrxGJYr5E9ilKVBgKUpQClKUApSlAKUpQClKUApSlAKUpQClKUAqM8e/tH7P/1WIjLvzc5w2CMDu8+DmBOcscbedSatdqGu20Ge+nijK7kM4BHyzmgKLWyjuXIu3upLnYyRXLMhHwTYFfTG1cm8tbcmOO33B3EcPN9Sc1J+0PiXR7yB5EuV+1wIzW7pzBucbqnTDKxwCD0DE7dajOv66IYV5g/eSxA4TbHMNzzeQzmtZa0evwmaOR9EmvOjCvOIbM+C4t2VT+eFRv67HIriy40W1w9lfTAIBi2my8bAdEXJyi/AioBq2qmYjw4A95Zj8WO9a+qOjjy8S76NJ/oT/iztMe+uIZZbZe7hU8sJcspc4y52AJ9Ntq1V1xu0gKyW1uynbHJjHzGKixrioTZjOS4WkzNTWJlYssjgkcvtEnl8gCcnAroNTlzzd45IIPtn+9YlKgoqa8lhaVxNJeMqZWC4jPeW8qnH3g/Dg7eIbb7VZlt222iRL9pjmW4HhljRAcMNjglhtn1NedFfBBHUeY/SszWdRNxIZWVVYgA8vmQMZ+JqW99zS7eRbfc9BW3bhYSSxxrHOA7qpd1UBcnGThzsOv1qfQ8QWrnC3MLE9MSL/evGGa7xSFSCOoOR8R0qDE9vUrztpPbveJnv4YpvTGUI+mQaurgfiZdRtEuQojLZDJzBipBI3OB1xnp0NAb+lKUApSlAKUpQClKUApSlAKUpQClK0PE3EK2piGQzuTiIDLuANyN8KoOMsdt6Ay+JL2WG3eSBEd1GcSPyKB5lm9AN/lXlTjvWXu7t5ZmikfAUtEpCnAwMZJz8c+VbHtC48u7+VkkcJCjELFGfD57s34zjb064AqF0JOQalet64s9jApkIlTwNHjZsdHLenLgY9RUTrsDTZebcppeQRTFBVm8F8MpZ2/7Svoyx2Ftbkbu5OFJH8h781Deiq6mj4f7OLqdBLLy20HXvJjygj3A71YGmdkFpyDnklmJxhk2BHu9R76lOh8BmcCfV2M8zjPc5xFGD0UINiR61OLS2SNFjjXlRAAoHQAeVVabLKpXgoPWOFNER2j+1TRSJ7Y5S/L8cdKxY+y2K4j7zT76OceYYYI9xHUGvQ5s49z3aZPXwjf41CeMeDipN7pw7q6jGSi+xKo6qy9M46Gmn4HMm+qPPOv8ADF1ZnFxEyjOOfqp/zdK05FemrSSDVLFedSYplAZfNHGxx6FWzXnTX9MNtcywFgxjcrzDzx5+6kVvuTkjl6ryYFcUrmrlDithour3FtIHtpXifPVTgfAjoR8a19KEM9kcOcTW94rdy3jTHPGwwy5GRkeYPqMjr6GtzXjrRuKbm1eOSKQho22Pqu2Ub8yn0NeutJv1ngimT2ZEVx8CAaEGXSlKAUpSgFKUoBSlKAUpSgOHGxwcH19K879q80FkDaRSPPeyHnurlz4wOqoDnCgg55F2Ax61Pu1Hi2SzR+eNFzgWnjy7SD2pCoOFRARgHck+XSvN93cPI7SSMXdzzMzHJJJ3JNAfKuKUoWFciuK5FAWX2LcPwTySzzBXaDl7uM9MscczDzA8vfVjiP7ZrMMLbx2UXfsp85HwE29wNUZwXxI9hdLMu6Hwyp5Oh6j4+YPrV0QavFb6nFeq4a0v4Vi73yR1xygnyJxg5rNr8RfmXJotStXpOvwXMk0cL5eB+SQEYwfd6j31swarXQtKj0m9vbu9uoUS4b7tS25HMTkg753xtmrmZM9K4lt7iea3icmSA4kGOnwPnW4xUN4N0azW6ubyzuFlNxgsqsCF3z5HO59azOOeKUsocDx3Eo5YYR7TMdgceSjzNAV5Y6ybG01WVPYjunS2PkHfI29wOao+RyxLMSWO5JOSTV1ca6DJDoSQAF3jcSz43wWyzn3gMTvVKGqxrqy97WkzrSua4q5UUNKUAr0h/wAnzU2l0943lD9zIVRT7SKQGGfVSScfAjyrzfVl9hc9ymor3UZaJkKzYA2Q+yxJ8g2OnwoVPS1KUoBSlKAUpSgFKUoBXyurlY0aSRgqIpZmPQKBkk+4CvrWt4i06Ke3eOfm7rHM4ViuQviwSCMjbcHY0B5r7XNUNxcrLIT3jrlUwR3UWT3a4OcswJYnPU1BKk3HrxtMkkZyZV7xsNzAZPhQfwgY8qjNCUc1xSlCTmuK5rtGmSAASScADqSegxQHUV6J4J0MfsiC2uowyuGdkbbZ25lPqrY391aPgTs4jtALq+5WlUc4jbHJD580h6MwG+OgPrU3/bdsRzfaoMHoe8H/AM1hkvfY6MMJPdGnseHLy2HJZ6myw5PLHPFz8gPo2cnFaXhXu0vLo6pNG98jBUa4woMWNmj5vDuc7ZqTTcXaemea9hGPeT/IGo9xFxvosgUTgXZHs4iJ5f8AMShqJqn3Jucc9ZZr9R0i1udRiTS5e6YKftUltsir8ehcn02qYaHwpbWjmWMSSSkY72Z+ZgP8JI8NQt+1eyt1CWViQnpkRjPvxzE/M1pL7tju2z3MMEQ3GeUsw+ZIH6VLm30Imsc9X3LrXI8XQep2X5k7H+tQLjLsvhuS0lri3nJJKH925+HWMn13G9VBrPE93dHNxcSSe4tgfQYFX12fSStpts0zFnKnc9SvMeXJ89sVVy8a3surWZ6aPPGqafJBI0UyNHIhwVYb/wDEehGxrEr0bx9wkuo25AAFzGCYX9fMxsfMHy9D9K86OuMg9RsR6GtovmWzmyQ4ejiuKVzVypwKu7shv2SXTkBXE0VwjgjfCeNSDncgj37E1SWK9Jf8n+VzppR0IVJW7slSMhvESD5jJO9CGWdSlKEClKUApSlAKUpQCvjeWqSo0cih0cFWVhkEHqCK+1KA8jdphT9pXKxKixxv3ahAAAF28qi9Wr2/6LFDdwtBByd4jNI65w7lz18ub+fNVVkUJRxSucUxQHFWD2LaKs16ZnAK2y84B/OTiP44O9V9VndhF2FubiInxSw5UepQ8xA9+Kre1L0XhJ0tluapZC4hmhbpKjKT7yNj9a8uXlq0TvHIOV0YqwPkQcGvVmKrjtS4Da5zd2ozMB96gG7gD2h6t61z4bSemdXEY9raKVrgVyyYJByCDjB6iuuK6jiO2a4rilAdlQsQB1O1eqNOtO5ghi/0car8wBmqU7J+EnuJ1uZFxbwtnJHtuOij19fdV6ucnJrnz14OvhZ7sKcEV5v7Rogup3iqvKO+bb9T9Tv869HSzKitI5wkal3PoqjJNeYOI9TN1dTXB/8AquWA9ATsPpimBDimuiNYa5AoBVq8H9lBdRLfsY1YZWJPb/zH8I91bulK2zmmXT0iMcDcAT6k3geKOMFQzO25BO/IoBLEAE4OB03r1JommrbW8MCklYo1QE9SFGM1TnHHClpaWZubSNoJ4Xj5JEdubJYDc564J6Yq7oj4R8BUTSrqhcOXpnelKVYoKUpQClKUApSlAKUpQGu17RYruLuZwSnMrbHBBVgwIPxH0Jqie1HswuEuJbm0i5rdipCJlmBIAbw9cZyfnXoelAeYezngq2vGmFzI6vGSO4UcrD/ExPTfbHup2j9nwskFxbszwFuVgw8UZI2yfMHerH1O+jt9eZImEgvEXvlTBMTqOVScdAQMnPrmpHf2KTxPBKMxyKVb59CPeDisKtzR1Rjm4+p5SrL0vUHt5Y5om5ZI2DKfeP6Vsb3hqZLie3Chmg5ucggeEfi6+la6exkRVd0YKwypI2Pwrcw5aPQ3BnF8OoxgrhLgfvIc/wD7L6g/pUiG1eUraR0YOhZSDsw2IPuIqx9A7XZ4l5LqMT46P7LfP1rnvD5R04+I6aosPibgmzvTzSp3cv8ApI9if4h0P86rrUex25DHuJYpF8uY8p+lSe17XbNvailU+g3rax9oNsfahu1284W3+gqJ9SSa9GiurfshvifE0KD1L1LOHuyS3iIe7kMzA55F2T5+bfKtke0+wzj7/P8A6ZyP0ru3aLbkExW91JgZz3ZA+ZxUusjIU4l5JbFEqKFRVRBsFUYA+ArrczJGhkldY0HVmOBj3ZqsNT7Url4mltLXkiRgsksgyAW2Ue49a1WtWsjtFLqly7xv1EfsLtldh/Ok4G+5qsnMmo8fsO0Pj1rvmtrPm+zj944G8pH/APMY9POodFw1dEgCF8noDtnbJ+OBVk6PHELUmCEAOjfd58TZ9nmbyJ2x6VHrJr2O5UNiZYCIeb2u7EviPxYA4zXUsalaJvhdOXTb37H37KuEGe+driPKWvtBuneH2PjjrV0iUE4LpzZ38Y6/Wqz0bR3uNRu4PtEkVuUSWRYzgydAvi6jc1K5OBbEj906sdu8Ejc31zXLl1zaZSYcOpldmamx1SDU9UNvNMEtLfeOIkAXMqnckk+LlO/KPT41cw91UnecNx2a93LA15p5JYYH3sDnqdt2U/OtJHqhiuV+wz6lbRFSSZo2kUN5LyEHw1rLWuhy3Nb2z0RSqY0Hts7thFqMJGDjv41IBA/EUO+/u9elXBY3iTRrLEweNwGVlOQQauZH3pSlAKUpQClKUANQF+0CaV3+w2D3MCMU74yhAzA4blUgnAO2TU+rz/b8YGy1O9hWF3ge5c9yue8VsnMiLj2Tuce+oe/BaUm+pYsHaBMqObrTbqMr0EZSUMPjzLj/AI1X2sce/akL3t1NbKGIWytgVkO/haSQ4J+WBt0qWWfHdmxw8klu3kLhCnN8Cdq3Zghl8fJDKPzgK31I/rWDytd0dCwS/wDFkI0Ga4MY/ZNhHDEdzNdnxyk5yfM9c1uI9U1KAd5dWsM0QyX+zMedQN8gEDI6bCpMSfkP/e3pWu4luzDZ3UikgpA5GPkP61nzp1rRq8XLO9lI3UUt2wdIQJrh5Z+bn3ePO8ZH5Rjp51KdG1SS5s3klhRjkxrFgBW2xtn2SOm3pTh+6g7u2UbTBBEoK+LJUMwx+U9c++o1qOryC45xBItuGjmeEtgEnZXP5c7bevxr0F+E6JUYeu976NfycWqTQXUFs6wkRE45gSuZBkBjjdwDgZ91SS8iS7u49OhRed2++k5RlUG7AH83vrI1m9KKqxxg3NxjkXYlSB7bH/B6+6tbG/7OuI7iDBnhQtIZdhch/b5G/MOmKNaXQjLDxxUw99v0+hbGt9mdhcRxIY+7MShUeM4bA9T51EOMdL/ZURZNVnQMMRxMqyMx+J35ffWRqfa/IluGWxkWU+UjYUZ6Y2y592Kh3COnDWdQd71pJAsLGbm8IRjkKEH4VXrWbXueZpz4NXpXGt53sazukUchwZngGw/MNt6tex4GluVVrjUnmt23CwqEVh/Eu+PUVG9D02yubiCzn1JbqO3z3UHdBA3Xws34yP1rVavxBcaJqM9vYgvbDD9y+WC8wBPL+XeoX1I37FrcU8PwppVzbwQgKIW5EUb5A2I9/vrztbN3sUcEoIEnIIJZGIVQG8YA952zVoXHaVfXkBjt7PuWlXAmMmQqnYkDHWohcanBC0Vi4jaFRyySk83hIHNy/lcnO9XSOnDipJuui/7NxZWMdikxBYxFgVAGXUkcoUfmycVorLX5luY45ISh7z7zl8PO7/uy/wAFI2862L6r9mj7ueQmNoyba5UZOPwhgerDqDWt4S1h2k5bhSRcvzCRlzzyjZd/wgDyHnV2+yO+8i5piXpIl/CN+n7YniByxtgmeniUhj8sCrAFU1pl9dSayn2PuGkw8cfPspUA83Pjxc2x8qs+PSNcPV9OQf4Vcn9UFcmbG6raOWuISut+5uYwfL/3/SsS71mCP95cRL8WFdI+AZZh/wBYX00w2xHF9yg9QcElvqK2ln2f6bEcpZxZ9SOY/Uk1VYPqZVxPsjSyyWdwpDNayqwxglR+vlWs7PgkOpS2+ns8lmI8zeImOGXJ5RGc4y2+R7vdUon7N9Lckmziyd9gR/I1INL0yK3jEUEaxxjoqDA361pEcvkxvJzeDLpSlaGQpSlAKUpQCopxTwLDdyrcJJJb3SbLPEdyPRgdmFSulAVnqHZpeTqUm1eRx0HNbocD/Wz/ACrW6T2Mz2p5rbVJI290O2feO8wat6lNE7ZVmdattp7SG9UD24H5HP8AFzYyfcBWm4y4tzY3MUtldwu8XLl0ygJI6t0FXZUc7RlJ0u+wcH7PIemdgpJHzGR86p6c72X9Wta2eeoOHEBEzTd0yiJ1R3yWjwMsMeLc5AUDNbLjrW57eUogwjheYtHg5G/KGPXbGR5dK07wteSW0Syy3cnc+FIY8GJtgqkkDwg4yxOB6is7S7Cd2eG8jbu7AtJMoPOzyehOSG6AEKcYrbfTSOycut446N+TtBxE0c32iVYna6QBFRxmIAgKrH8II6j31m65w0LmWPxvysGdpebnVfyog22zjevraabZXfeSxRnlK8jeHlUM3iLL/jH0FfPU+IUsiIFAkCRBVIzlWHQS7YwRvgVZdup1KEo1lf4fB1OufZhHDdQ80qfum7wMGbOMseqeW58q23Z9xJZ251Bb+RY5Z35TyAsOQrjwlR5E1jHTra8Mc57uQAYflBAZsdCTggL5VkacttD3dvFynmDOuArbefM+Nt9qOW/+CuTh7y8qdLXgxtEezE0K3Gox/ZrWQvCohZXbfbnbGw3+dZfEGq2k2r/aLSfmV4SJmZSI1IAC5JA8PrUZ4ltrkzK6xwlpNzCm5ZU3BcbZ+VSjRZpZYg00cPiAISNCBgbYcEZB91VmdMxwcK/Va32+hp9M4sjeVhLKkaIvKFXJWRt8uoxnGOgrPudCgmKFlXue65UTHLgsc82TjxemaHhy3IdSueaQSbYDIfID0X3GsnW4HljaMCLkYEu8pPhI3XlA/EPI/pWmn5O9RfI/U0/Y13E9qJLd4kkVY4QokQJzNzj92B6EjA2+dccBcH3ssUoiuES4t5R/0WYZXlZVYPzAkrnLYwOq9a+XBkN0kacwiNu/3hc+2WbbGT1Px2xW0i1RLC4+3RyHKyhbyLn3dG29hvNc8wx5ee9UpbWzj4iKqfWXR+39GZwrwNqUetx3NzHGqKSXliI5D4CMAe1k5xuB51eFfK0uVlRJI2DI6hlYdCrDII+IINfWszy223tilKUIFKUoBSlKAUpSgFKUoBSlKAUpSgFcMoOxGRXNKA0er3NvptnJMsaIkKHlRQFyfwouBtzNgD4iqJ1kJFak3F2/2jlaR0SXDSTvvlsA5AGF64wKvLjPhhdQiSCSV0h5w0qp1kAB5Vz+HDcrdD7PTzHfSuDrG2/cWkKn83IC3THtHJ/WpT0aY8nJvp3PPXDk9nb924vnxyZkhIPLzkb+7A+p9aztW4hsX7rmdnVX52CRjDEAgd5nBYZ261anbGsUemSIscfPM8cKeEZyzg+Hbc8qsflWZDp8caJCI4+VEVd413wB1yPOq3l5EdeHNdRyJLRUWlazbm3TubiK0LMTIpBZl/gBBGPec1p7GxdJZpLS8jDd5yjPKC6HcsMjl+WKuyXQ7RjlrW3J9e7X+grR6j2cabLn7gxE+cTEfRTkCqfEryaXz1ra7foRue8t0mhEjAzFMRzbYPrkg+E/EV8dZWa4T/o00KRr4jL3hDc658I33HxzWFqvZfFBc2qfaGeK4lKEBMOoAJ65IPp0qYDst00DHJMcHqZOv02FXriJS6l/iclpy5/ZkG4Wa8BDNHC6TtzvOzjm94zzbEemKz+KNd+ylCkoLFf3RRXSQbjxMDlGH9qmMHZrpi/93dv4pG/oay4+BNOGwsoztg5Ln+u1V+JSWiqyZVj5EvuVfwRrjSNJ3qTzSKoCGKMyBUz7PdqMLufaPwrKm7Nr+/n7yKGSOJlH3t44ViQOrKoLrnyHL86sHgzTxY63LbwRiO3uLVZQoyfFGwXYk56s/wBatOrqto4sma3KivBF+zvQbmys1gurgTsvsYBxGmBhAx8TAHOCcYGAAAAKlFKUMBSlKAUpSgFKUoBSlKAUpSgFKUoBSlKAUoTWh1XjOwtmCT3USMRnHNk/PGcfOgN9WDrbXAgf7IIjPtyCYsE6jPNy77DJ291ddJ1u3uVDW8ySA/lbf6daj/aZximn23siWabKRRZ6kjBJHUqMjOOuQPOgKo1ziSW8Tl1DUobWS1uTiKOBmPeJlQ4YMeYDLYxtvXW240ctg611PVrE1h8H9jl1dKXuT9mT8IYZZvl5DHrUnuewZc5iuyuMY5lzv67VDSfclNrsfeHiO9ZxHDdaXOfV2aJvmhbatn/zmmiBN5YyooOO9t/vYz/DjfFRfU+HtTsSTNbw6lARhmKAtj1J9tdtvOuOGtUtHdVtJ59LuhgLDKxeBsnpyv69PKqvHLNFmteTvxrxtbl7GS355HimLNGVKnBBGDnoTmpLdXerMveCGzs4iM5uJSWUepwQPlUe7RGvJIUF7bxwrHcJzzxFfvQxAUx/iyOpFYHGGq20Ei29sJdRuwQRJM5dUYjYCMeAsBjyp6ckPLW9oz7jVrolsaq7qq8zNBZEqB7nxg/KtZJxfCSmdXu8ISdrZQd9j5bn47VttI7ML++Ak1O5aNDv3K9QPTA8K46YqSWfYppyHLd7J7mf+wFTyorzV7kIs9QNxcwnTtTnkvTmKITQhVEZyz8x5CMYGeh3xVwcHcNz2ple5vZbuSTlHiHKqhc+ymTgnJyfPA2qJ6p2M2pPeWcsttKu6FWJAbyP5h8jWFBxBqWiyRrqbG6sWPIJ1GXjPkWPtN/mJOOm4wbFS36VDNS7TbCMhYpDcuwyFgUv8OYjYZ/StE/H+pu4MWmBY8biWTxH3jBwPnVauZ7ssop9kWhSoBovaMTKsWoWzWnPtHIzcyMfQsNkPxNT4GpVJraIaa7nNKUqSBSlKAUpSgFKUoBSlKAx5L6NWKtIgYAEgsAcHptmohrXaLErtDZRPdzKeU8m0aH/AByHbb0GflWh7UOz4zTnUIY0mIjxLbsSOfA9pGHRgPL3VW2h6nHGha2F5bxseq/eKWHXIH0rPJVJdEaRKb6k71Sa5uOZ7+5IjAybe2JVB7mb2n/vWotHjYAWumgpjIkmAUYHvbf+9YkXErAHN7AT5LPCU+VZL62biJkdLedSMMIp+XPyIGK85vI3ujsXppdDQanfhZQy20Xe5KlrORg6/Dl2B99RziPV7550nu3l71cd0zjGApyOUAcvXc461Z9rq0cSAC1khX0jVXHzIOTX1n1W1lAEp5lB272Jtjjy8NazxFT+XoVrBNfmI/pPbjdoFE8UcuOreyx9/pW9Hb4mN7Ns/wAYrWvY6T+JYQT68w/pSOLSI2yPs4I9ckfqK0+MXysz+FfubkdvVv8A/ay+/wAS1FONe0Cw1CJ+axdZgPBMCAQfLmx1HxrdtdaWp5ua0BPpg12i1vTRnkeDfriP/hUfFv5GPhl5orNtRv7yGOAmWaOI5QYzj/N54rZ8K3F9pkxnS152K4y65xnqRjcVYMfEdsqkRs/KPKOI7/DArrHxUjexDdn1+6IA+oqr4rJvpBb4ePmMfSO2a9csGshJy9eTIx8Qa51PtV1ORSbey7tfzEFiPlX2GuMD91aMOb2izrHn475/SutxrNyD7VnCPV5gxHyAqXxN/KPh49yDahxlrMntyzjPkqY/kK015PqEqlZWunRsEqxcgny2NWLNr8h3/aUe3XuYC3yzWNNqsLt95PqE2D+GMqp+gq64ivKKPBPuafs+t7xe9iSRbVcB2d0HMT05RnyqWyaIWGJdQmYn8rqv8jWpeCylbP2K7lPqwYGuV0+zAP8A1XPn37n5VzZK5nv+F/Z0QuVf7ZJrLTVWHuiTcRnqZDz59xrI0jVptObIMk1n+OEnmeEeRiyd0z1X06VDxawgYjsr2E9SY3/4710n4jFvygXN0nXwzwghh6E56Uxc81+FkZHFLqj0LY3iTRrJEwdHGVYdCK+9eduyzT9Rkvhc2gMNo0n3p6RsufEFU9T8Oleia9NHAxSlKkgUpSgFKUoBSlKAGvO3FE0mlX7wHwxc7z2xA2zJsAfLCnm6+leiapO7Bv8AUbj9oxgSW/gitTuO7bcSFl9snPkayzOVDddjTEqdJSZ2n6hbXIC80MsuMMCBksAObGfLesmbQ4GHitoz8F/tWol4HsSPDE0Z/NG7A/qTXxj4KVG5ory6Q+Q584+o3rx28b/xpo9RK10cozl4QtB7MTr/AAuwrGPBUWcia6HoObOPqtfVtAn/APEbj/VX+1dToFx/4lP7sqv9qlU1+chyvkOjcJrjAupwPQhT/s1yvCwGwupPmiH4eVd00vUB01M/5oVP613Sx1Ef9/jf+OAf0NS6rxaI5V8rMVuF5Cf+1jH/AKKZoODl87mT34VR/Ss3uNRH/eLU/GE/71dnGoDo9m3xjYf7VR6mT5l/79CfTj5WYKcFQjpcXP8Arj/dr7x8KQjrLcN7ml2/Qb135tT9LE+7Df3rlW1LzFiPkx/rUOr+ZDUfKzheFLIHmMAY+rMTn471lQaLapgLBEMe7NdTFfEf9otl28oSf9uvj9gvj7V/gf8AlwqP55qrbfe/uWSS7T9jbwRKowiKvuVRX3Cv5K3yU/2rRjSLhhiS/uGHnyoi/wAk2rGn4TQDmlvLwKATlpuXoMnoudhuajklvrRPM12kkjcw6nl+JC/zxXya6UdZox/+Rf8AeqFavHpcCNzv9olCgrG0zsW9Om2T1xWD+zIXaU2Vg8g50CMwITlCnn3dgc8xHl5VrPDrW22ZvM0+iJrLxLaJ7d3EMeQbO48tqpy4u5NQvChzI80oSMjPhHNjYemKmlxwHNcMHneG32UFIl5s4zvnAwSD+lZk2kRaTLBqFugZbfwyxsfE/NledT0Db7DFdXD+jirSe2znzerc7a6F46VYJBDHDGMJGgRR7gMVl18LC6EsUcgBAdFcA9QGAOD796+9eicIpSlAKUpQClKUApSlAfO4kCqzMeUAEk+gA3O/pXl2/udQF2uosz4lYhJ5AFUoPCvOqbKMY8sVfvae+NMuR+ZQh+DMFP6E1HUUIgRR4RGo5T0IwNiOhG9cvE5vTS6b2dPD4fUb69iM2ms6gi5ubHvl5SVmt2BDH374A6DoDtXa345tCv3onhYAZDxnGfMA+71PlWbqOipBG9xas9s6gtyxNiNjj8UbBk+gFYXBvFc18rCdYzhAchTuc+YJI+QArgqYqXfL/H9nVNXL5Nm9tL6GX91PDJ/DIP64rKWMnpg/Bgf5GsC50O1kwHtbc5/8pQfqoBr4x8E2QyUhMZPnHJIv8nrBTjrrtm/Na6NI2pib8rfQ11wfQ/StXPwkgAMdzeIR6XDH5YbmGPlXzh0iVcYvrvf1aM/TMW1SsMvqq+xHqtflN33R9P1H964MZHUY+JA/ma01rwDahmeQzSsx5mLytu3qeTlGa+rcHWa4Jh5ySf3kjtj4AvijmPd/t/sK6fj7mfLKqjLPGo9S6/3rEfWLYHH2iHPoGJ/ktcRaDaoPDa24+MSn9SCay4I1QYjRE/gRV/kKyfp/U11f0NYvEkJ9hLmTfHggOPqWFZ9ldNJktBLAAdu9xzN7wFJA+tZbTMerN9TXUip5p10RVS/LNDqmm3s0qPHdpbKikcqKW5iSd2BOCSPpWKnBaMF+03VzOwOT4+VG8PL03I8PhO+4qT0qy4ip6fwPQTe2azTOHbS3IMMCBhtzHdvjk53raFyfXp78fTyrrUL4v1m4ivI4Y5mSORQSBjwlSN1JGd/POamZrLXVlac41tInCxn0x/bqc1X+v67HfRS26lgvNyx8vVpQfDn/AAHettpegp9quA0kzBCpXmkO2wJGepG52O29bP8A5oWiHvo4Qki+IFWbqDkHBJFa41GOm31fgzt1kn6Ex7MtaNxZIkgK3FviGdT1DKMA/Bhg/UeVS2qg7PLxzrl0OY8skCu6+RbI3x0zud/eat+vYx1zSmeXS09ClKVcqKUpQH//2Q==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9" name="AutoShape 8" descr="data:image/jpeg;base64,/9j/4AAQSkZJRgABAQAAAQABAAD/2wCEAAkGBxQSEhQUEhQVFhUXGBcYFRQUFBYUFhQYFhYWFhgVFBQZHCghGBomHBcXITEhJSkrLi4uFyAzODMsNygtLywBCgoKDg0OGxAQGiwkHyYsLDQsLCwtLC8sNCwsLCwsLCwsNywtNDQvLC4sMDQsLDIsLCwtLCwsLCwsMCwrLCwsLP/AABEIASwAqAMBIgACEQEDEQH/xAAcAAEAAgMBAQEAAAAAAAAAAAAAAQYEBQcCAwj/xABREAACAQMCAwQEBwwFCAsAAAABAgMABBESIQUTMQYiQVEHMmFxFEJSgZGhsxUjMzVicnSCkqKxwiRDU7LhVGNzg5PB0fAWFzRElKOktMPS0//EABkBAQADAQEAAAAAAAAAAAAAAAABAgMEBf/EACgRAQEAAgEDAwMEAwAAAAAAAAABAhEDEiExBEFRExRhIjOBsTJxkf/aAAwDAQACEQMRAD8A7eteqgigoJpSlApSlApSlApSlApSlBGqpqmek/iTwW0ZhlaKdpkETIfLLSakIKuvLDbMCM49lZ/YbtJ8NgJcBZo20SqudOcZV0z8VlION8HIycZqOqb6fdPTdbWSlYV7xSKJ4kkcK0zlIgQe+wUuVB6DZT1x4DqRWYDUoTSlKBSlKCCaVApQeqgVNQ1BNKgGpoFKVjcRvkgjeWVgqRqXdj4KoyTQeOKcTit4zLO6xouMs3mdgAOpJOwA3NUHiXpR3xa2xZfCSd+UD0IKxBSxHX1ipqmcc4xJezc6bIAzyYiQRApGMDHVyPWb24BwBWFXFy+q76x/66+P0/beSzz+kLiBOVNso8uQ7/vc4fwr1b+kS/U982zjy5Lx/vc1v4VVqVh9xyfP9NvocfwvVv6UphgSWaEeLR3Jz8yNF/NWRP6U9vvdm5bykmRF/aUOfqrntKt91yK/b4M7jnGJbyYSzlcqCscaDuRKcFgpO7EkLlj8kbDFZfY7tKLBrt+TJK8ghVFBVE+9iVtTSE5AzLp2Ukac4NaalUx5spl1e694sbj0+zZ3N/ccQvbcyEGQzRiGNPUhVZFmk0E7k6YizMeugDYYFd2FfneF2SRZY3eORQQsiMQyhsZGOhGw2IPSum9g+2zXDC2usc/BMcgGlbhQMsNI2WRRuR0I3GMEDr9Pyy9re7m5+OzvJ2XylKV1OYryak0WgmlKUClKUHmvVQRQUE1zr0v8S7sFqP6wmWT82EroU++Rlb/VmuimuK+kK75nEpxviJYYgPDOjnEjyzzgP1ax58unjrXhx6s4r25IVVLOxCoi+s7McBR/x6DcnYV0ns/6P4UUNeKtxKdyrDMMf5KRnZsbd9gT1I0g4rS+jDhgkuJbhhkQARx+ySRdUje8RlAD/nGHnXTa48Memb93RyZdV17KV2h9H8TqXswsEo+IMiCX8lkH4M7nvqPeGrnUysjtFIpjlX1o3xqHt2OGX8oEj2122Di8Dvy0miZ/kLIpb9kHPhTinCILldNxEkgHTUN19qt1U+0EVbPCZeVcM7j48OI0ro9z6NrY/gpbiL2CQSgewc5WP11jf9WaeN5cY/Ntx9J5dZfSvy2+tPhQazuEcFuboareEtH/AGrsscZ/NY7v71BHtq68H7O8JMmFljuZAfVkuFkAP+hUhCfH1TV4Aq04pPKl5rf8XBbq2dWeGZGjkXZ0J3GoZBDKcEEbhlP1g1ZOyvZEXdostrM0N3byYOpmliaRCrozBiWTUhUnScd4jBG1bX0q2AzbXAG+poX9qspkQn81kIH+kNevQ7MeZfJ4AWz/ADvz1P1RrWvDJOTXspyZXLj37umippUE13ORFeqgCpoFKUoFKUoFeTXqoIoBrgXGpxJdXTj408v7jGL+Su+CvzxJ+El8+dPn386TP15rl9Xf0T/bo9NP1/wu3ZLjkVlwxZZMs8s1xy4l9eRkmaPC+QAQEsdh9Ga3f8QvOKFhoklQHHweAfeFPlJI2lZG/PO2AQoqxdmexEF1a2k0rS4MJzGr6EZZJZJxuBrXeQ50kZ2z0FWm1d5MwWCxxQQnlmcpqjDKcNDbwqQG07hnJCq22HIYLSYW3UOqTu5va9j78vGBamHS6MJWmttMWlg2sCOQscY6Ab9OhNdlrSXyz2gWV5zcRa1WVXijWRBI6xq6PEFGlSwLBlPdycjG/wBoJmS8kjdspLGJYQfimPEcyL+T3oWx4F286Xj6ex19Xdtq03a/hb3VnNBEwV3C4LZ0sFdWKNjorAFCd9mOx6VuaVVLik/Y++YaWsCy9Mc60Kn3Ay9PmFfW14xfcNIDiVE6cm570LeSpONQjPgNLEfknFdMt45bx5CJnit0do15OkPOyHTIzSEEoiuGQBcElCScECvnxOGSzUyNK09r0nScIXiQ4BlWQAa0HVlfJxkg93S2k4bJuIvLu6qudteLx3fDYZosgNOgKtsyMusMjDzBB9h6jIINPQ7GedfN4FbUfOvwkn+8K1vpCihgeG1to44lBa4mWNQgLMphjyo8xzD+oKsPofgIhuXPR58L7kijBH7Wqo4/3e3wnL9r+XQK8+NSTQCuxzJpSlApSlApSlApSlBrePcQMERdF1yFlSJCdIeSRgqgnBwMnJODgA7VxTj/AA51eRopI50kddU0SYWGWdsHXApL6C5Z1ZQ2RkZ2yev9qBvaEnCi4Ab3vDMiH9tlqnccgkgWyBADRWuqYplxizuLCRguBlsLzsbfGrHlkt1WmFuPeLVBPGllqtXV0jhPKdCGU8uM6dxsdwNq0naHiMlnZ8Ot7WVIOeY4fhUiiRYRy9ZchzhnYg+t4k5rI7VcGiOi5WN/XU3BtXljkmhKuuSYGVpdJdZMDJwpAznB1LWPB5ouSZ1eIYHKbiE7KNJ2GlptsY+arcGO5bFeTLT52/Gp57bidlPMtw0TRQRXkSBBO92MKuhO6GjYjOk7Dc9Mm08RYfdC0GN+TeHPkA1oCPpK/RVYt+FcGhVQkyIsZZ0C8QmUIzAqXGJtmwSM9cE14Thdrdzqlo85KoWe6N3fMFjcqAtuzTaZCxXcglRo3yRip5eP3tVxydFpVNHYZlBKXlwzeAnd3T9YIyNj3MKjhws3GmXEU67SwPdS6423B9ZwWU4JVujDBrHDimfitcuS4+Yx+Jcals+GHlFYZPhksEkzqHW2Et3Iee6nY5V1bfbvjNYdlx+4A4jaSXScQ0wxiGZI1jJmudUSW7CPKkkkHPgAxOw7u5ueF8OAfmGIB/wga5YCTAAHMBkw+AAN87AVqLLs7w+4ngFpErQIZZJjE0ht3JjMKxnvcuRiWJOMkCIhsBsHqynTN1jLu6aHthAxvX5Oq5BWCINFhwjqmgQyNnCsT3tz/WeFWbhRfhkSRLdCaVAZJrIrFhiweeUQSBQ6yadbqHZshMYA7y2LjUSqLSJFVR8Ji0ooCgBA8h0gexCa1/DY+ZEsxwAt7dSzMT8WGS5hz7e6iL7hXHjqXqjfK2zpq6wSBgGU5VgCp8wRkGvpWm7GRuthaLJ64t4Qx9vLXNbmutiUpSgUpSgUpSgUpSgw+LcPW4iaJ8gNjcesrKQyOp8GVgrA+YFVK+kuUntxKsZnQusUmTHBeK6ffIwcMbeXuK+k6geXsT3tN5rE4pw6O4jaKUEq2OhKkFSGVlYbqwYAgjcEA1XLGVMulajtfgk1uIcrDM7RyQaiY4m5TyK8IPqbppKLhTrzgEb2BgD1394zVd4vwmSNrWSS6lmCXEI0ssUa9/VGXYRoNTZceweAFeuMXNybiKFXSCKUsiyriSd2WIy4RXGiPZX3Ic93oMgjmywsvdpMlgCjyH0CtNG2jiEms/hoIhED4mB5zKAfPE0Zx5A+RrcouABknAAydyceJPnWPxHh8c6aJV1LkHqVKkbhkdSGRh4MCCKpF7GTWIeTPrUqknLYowZAwVsKxXvDHQjp7uorDPAAdmuLsr8n4Qy7eWtMP+9mtjZ2iRII41CIucKowBk5PzkkknxJp2O75xcMgU5WGJT5rGgP0gVl5qDVU4dahJ76USTqsMqkKZ5JEZfg0UzqUkLAAs79ACPAjYUk2Xs+95LJNcF4UVxaalUSPyke4kUBjzNLECKIsCQCCZmHVTjF4Fw5rm2WAbWhLGWYqQ17zJGllECEkxws7N3mySpIUAEPWR2f7LM1rCk1zK8UiCSaHRCqu0v3yRS6oH0NI7MRnfJGcHFXNV8q6cePXljckgVNKVqqUpSgUpSgUpSgUpSgUpSg0XbVT8EYg40SW8hPksVxFI/7qtWP2iibEUyIXa3lEmhRlipV4pdI8WEcjkDx048az+1tpzrG6j+XBKv0o1erSfmIkg6Oqt+0A1Yc3mVpg1KdsLEnSLuHVnGjWNeR1Bj9YH2EZr2vaWFiQi3DkeC2lzg+5mjCn6a3OT51icRv1hXU6yFc4PLjeUrsTkogLY8NgetYdmndhjjZPS1u/niRf7zin3dx61vdKPPkFx/5ZaoPaW3xnVJ7hbXBb9gR6vqqE7RRsMxxXT+60mT7VVqdfhG/yR9p7Y570q4/tLW5iH0yRgGtJxG6BXiU0OvktbEuzoyK06RsmqPWAW+9BAxG3cXG+auEMmpQ2GXIzpYYYexh4GtJ29/Ft9+jTfZtSa3ou9LTBEFVVHQAD6ABX0pSu1gUpSgUpSgUpSgUpSgUpSgUpSghhkYPjVZ7H5+BW6sdTJGI3Pm8WYn/AHkNWY1V7BxbTyWzgKsjvLanwfmEyTRA/LWQu2PFXBGcNjLmm8V8Lqt0Kmoqa5WxSlKJQa0nbWLXYXSDq8Txj86QaB9bCt3Wk4qRcTxWigMFaOe5OfwaRtzIVP5TyouB8mNz5ZthN5RTK6i1UpSu1gUpSgUpSgUpSgUpUZoGamtZLcMLlUz3Su428m/4CtkKCaUr5XEwRSzEKoGSzHAAHUknoKD61icSsI7hDHMgdDg4OdiDkMpG6sDghhgg9KpXGO3zvJHFZRHS+5upQQoUMq5jhOGfUSwDHSNsjUKwbrtBfRM0aXHNIGp2kgjzErHShDIFXJOcAqc6ST03Dd8WzZlQOIqgY9yG6h+EuVA3WLQySv55Yua+XB+M3VyZeUbR0jZV1/fk1EorHK7lCCSpU75WtHDaseWsA/pFzjVMwLtsuXmlY+sFUHAO2dK7ZFWCy4dHwyYqo029xpPMY50XCR6W5zk/1ioGDHbUr5OXWsuTCa3Itje7PzfeVp+1Mf5a1/HOK3drCZpBaaFaNWOqZQoklSLWSRsq69R9gNblOMW7DInhP+tT/jWp4wv3RSS0hGYWOi4uD6igEFo4P7WTwyO6hzkkjTWGMtvhpda8vvYi4vEDx3lusRJBa1TnOcbELLIxVCCN8ofm61vOF8Mjt0KRAgElmZiWd2PV5HOSze0+QHQYrm0NtPbvN8FcLdQs0RLglLhAA0K3C57x5bR4fYg5PQlT9Ud7pRLLPcMxzpCu9tySDhkEcRAyGHx9R264rrmMnhlbt1LNTXPOBduJleSO6i5iwHRJNCC0mRpIkkgAycqyt3M+t02q98Pvo541kidXRhlXQgqR7CKlDIpSlApStdLdMLhI890jJGPYx6/MKDY0pSg1PHpioQAkKx7zDw6f4/RXiDhcZIKSHIIOxBz9FZt9cRrhZcYbwIz08/LrWmvxECpgPfz8XJ/j7aDI4hDrulXJGV6jr0Y15vbf4MVeNjgnBU+P/O9YPaDiEsd9bJCkbvIHAEkjRjKxSPjUFbHqnwrG7R8TvREC9ipbUdKw3aOpOk41NIseB7gaDN7Q8ZS2uELamZlIjiTd5WCsdKAkD2knAA3JFVLtCJrlVkuyD3wY7ZDmGHCnqcDnPnfUwwMDCjGT85jNHdCe7guOY6kPJyg6qO+AkYiZsIMjYZJzk5NeONcft9C6pCveyeZHJFtjHV1AoMbisg5k1wSx1SlABjOIAkQCe0vr+dq+0fBuTC7M7NIcNIdsMxIXHuAwB7FFaia+ieKy0vG339pZlWRTpY6rjB3/ALUCrXcsJIpDGcg+wjoQxG48qDJ7C2QFxLOzHEUMajJGlebqkk9wwsW9VDtNPJxGdJJtfIVddvF0zqJUTOp8SF7oxkA52JIFi7KRfCZ3gZ8QhIZZIsHM5XXGFY9OUCisQN2JUHbIOv7dWKDlTuN1LRSKThiHKlCozvhlYEde/noKi+G3Br6k6vDRW9sGdo5AH04KsygsASMjPuP1VuvRzeY5kMxKW3MVYGXZIZJstyW8FDNkqflNg7sudFY3CgkxwyadgzbbeIwurJ6eAyPKugeifhyPw5zIqutxJIXRhqUrgRBWB/JQZHgcjwqMXZ63KdEn5a7jKBuI3aFtCkxNgEDU3JjXc+Jwo6+GKx7O2FvcEB3KXCEgH1RJHgMQc9WQjb/Nmpjhh5tyGl5qiUpGZWOtUiRYtBk2L4dXGSSdtyTucO80xurxnKRujHPQajymIJ9kh399Weanh9li8nXWwBjU5HUmNip8fJ1+gVn3VvJFKnwSTlPIAZc5KT6RpHNQHrgesuD0zkDFam64zbwXytJNGoYSLnWCAHVJATg9Mx495rejikDOpVZJG6K0UFxIu/5aIV8fE0Fn7HcVWXmKzMsy6eZA/rRjfDK2SJI28GG22DgggbDi8zF440OnV1Pz4rnHG5WmQGCG4EynMUoRI2TJ33lZQVPip2P0GrB8PvwLVpLONGCASa7oKAwxnSEjfbfNBZfuZIhBikJ33DdK8XLhbtCdgFJJ/VevhwbtGZIy0wQOJZI9MLGRcI5QMGIB3x0xX04hAHuVU9Cu+PYGP+6g+1vqnfWSVjHqjONXv/59lTUcPlMT8l+n9W3n7KUG0lgVvWUH3itdf3ltZqHkKpqOlcKWd2xnTGigs7YBOFBO1bWqtxZhFxGGSUdySIwwyEd2KXXrZC3xTIunBPUxY6kAxldTaY199x22uL3h3LYiVZ5MpLFLBKVNpcplVlVSyhmG4yN6uksCuO8AQPMVqeLcMjuIzHKCR1UglXRh0eNxujDwIp2Vv5JI5I5iGmt5DFK4GkPhVeOTHgWjdGIHQkiqYcnUnLHTbywhhhgCPbXzisY13VAPmzWRStFWJc8MhkzzIo3z1LIrZ+kVqG7EWGO7axx+OYdUDZ89URU/XVipQViDsPbxvrgaeF8FdSXEjHBIJH3wtncCsHjXYN7nHMvZX0nUnNht2CnBXJ5aIzbEjdqutKJl1dxya17FXDXUtuLuJeTHDJqFmcNz2mXSE5+Bjk9d86vDG9r4N2Me3TlpfXCxkljHHHbIuWOTg8osMnf1vGs3hv40vf0ax+0vqsNNL58uefbK7VGP0c2WAHEz42BNzOp+fluufeaz4OxdgmMWkBIOdTIHbPTJZskmt/SjNhpwuEbLFGMdNKKv8BWWoxtU0oMVOHxgghFyPZX2liDDDAEeRr6Vo+1d86JHFC2ma4k5UbkZ5fdaSSTB2JWNHIB2yBQVrsnxyzghIYlpufeEpDFLcSKPhlwFLJErFBgbE4zVu4XfW919+hYOVJUnDK6NjdHRgGRsHowB3rG4RwqK2jEUK6VG58Wdj1d2O7MT1JrC4Qwl4hNLEO4kSwyyAd2WUOWCA/GMa5BPgZNPUEDLHk6rrS9x1FjntlfGtQcdM+FK+1K1UKp/be2iM9q92qvagTRvzN4o5ZuWsUkgO2CA8YY+qZB8okXCtL2wsXns5o48FmUd1iFWQKys0TE7KrqChPgHNRZuaGs+491F3be8wngl1B8KKDySUSRuR+eXPTcV9+w0ZWKcSHVcC4kFxJsBI40hXUADSvK5YC/FxgkkZNc4Rd2Txr8Fv5bVNIY2zSohRWGQBHcKxjXy0ELjGnbFb/0dlPgriJuZEJ5+VP1M6lyS7N8chiyavHR41lxeavktVKUrZQpSoJoIr1UAVNBXuG/jS9/RrH7S+qw1XuG/jS9/RrH7S+qw0Hk16qDQUE0pSgVWO3SEpbiI6bg3EYt5MAiNyH1swOzLyuaCvjnGRnIs9VX0iFfg8YlblwmeHmzg6TAobUHD/EJcImrw11F8DweDXMvdubzMfjHaw/BS48nlMjuB+YyeO5r59iIIxNdPaqq2h5McejaOSWESLNJGBtp3jj1eJiPlk6bjN3Yxxsbu+lu0Cs/wZZEbWqjJDR26qZFwNy504zq2zVy7JWDwWcEUmAyruqnUseSSI1bxVAQoPiFrLinuvk3FKUrZQryy52O48c+NeqUFKu+F3FlEQiQ3dtEpMcc7GOaCNVzoWXQ4lAxgZCnGAScZrcdj7V0gLuEUzO0/LQlkjEuGCBiBq8ycDdjtW14hDrikT5SMv0qRWB2QuOZY2jj40ER+mNaiYyXadtvSlKlBXkVLUFBNKUoK9w38aXv6NY/aX1WGq9w38aXv6NY/aX1WGgV5avVKBSvK16oFVvt4rC3WVQrmGWKTlMdKynVoCFsHScuCDg7qNqslV3t4M2oHibmyH/rYCfqBoMFuBXFyrRTJBa27bSxW7GWS4TxQy6EESnocAtgkAjrVvUYqaVEkng2UpSpClKUCq96Pl08NtFPVIljPvjyh+tasNV3sFtaEeVxej3YvbjA+jFBYqUryaCRU0pQKUpQV7hv40vf0ax+0vqsNV7hv40vf0ax+0vqsNApSlBBoKmvIoPVaHtXv8FXzu4P3Sz/y1vqr3aU/0nhq+BuZCfbps7ph9YFBYaUpQKUpQKUpQDWh7J7C6X5N3Pj9Zg/81b01XpOB3CSTSW12I+a+to5bdZow2lUJXDI+4UdWNBYTQCtBniKD/uk5HtlttX2oH11H3ZvFxzOHux8Tb3MEij55TEx+ZaCw0qvv2rjT8LDdx++0mk+uFXr3b9sbF20C6hD/ACHcRuPej4YfOKDe0r5W9wjjKMrDzVgw+kV9aCvcN/Gl7+jWP2l9VhqvcN/Gl7+jWP2l9VhoFKx7m9jjGZHRB5uwX+JrSz9uLBSR8Kidh1WImZ/2IgzfVQWKoIqu2/a+OYE20F1OASuVgaMah1UmbRgj21P3Xvn/AAfD9P6TdxR/RyRLn6qCwg1X+MMDxCwTyW6lHvRIov4TmpZOIuPXtIc+Uctxj2bvGDSw4HKLhLi4uTM6RyRoqwpDGolMZchQWYk8pOrHpQWClKUClKUClKUCoJqa80EgVNKUA1zWUB57ssAQbhxgjI7ixp0P5tdKrmNhNr5r/KuLr925lT+UUGPJwG2ZtRgi1eDBFVh7mAyK8XUBgUGGa5QtLAm1zM4xLPHEe7IzAbOelbSsHjPqR/pFn/7yCgtcXZFxM8vw67zIqIw/o4JWIuUGsQ6hgyPvnJ1b5wK0Ha3hCR3FtGZLl+Ylwz67qchhGYQAUDhf6zyro9Uftz/26y/0F5/fsqDRW3A7aM5S3hUnqRGuT7zitiNhgdPLwqKUG57AS5F2nyLj7SCCT+LVbKp3YWUc+8Tx+8SH9dHj/wDh+qrjQQRQGpqDQTSlKBSlKBSlKCDQVC16oFKUoINcr7PTa7aGTGDIokI9spMh+tq6L2huhFa3EhONEUjZ8tKE5qiWMHLijT5KKv7Kgf7qD7Vgcek028jkZ5emXA8TC6ygfSlZ9eZog6sp6MCp9zAg/wAaDowNUrtqM3tr+TBc5/Xktcf3DW+7IXTS2Nq7DDNDHqHXDaQCM+8Gqzx+XXfy9MRwwxg/lMZJHB+YxH56D4UpSgzew4/pt77YLP6nvP8ACrxVI7IHF9MPO3jP7Msg/mq70ClKUHla9VBqRQKUpQK8tUmgFBNKUoFKxeJcRit4zLPIsaDGXcgDc4A95PhVJ4n6UIgP6LDJMfBpAbePw66xzPPonh4ZzQb/ALezxCxnWaTlq66M6OYzFiPvax5GssMjGR1JyMZrk8HaO66tyTnPd5bDA8MkSHfGM42zXx4rxGa6l51w4dxkIANKRKeqxr4ZwMkkk48gAMag2w7UzjrDC3uldP4o1T/0ydAWktsKoJPLn5jYG5wrRrn6a0zuACScAbknwAqRgjzBH0g0Hceydq0VnAkgAcJlgGDAFiWIDDY4zjIrnXaviUtpe3GbfUZ5OYjNKqKUjighDd0Mw3XGCBnBq+9grsy8PtWJywiCMR8qPMbfvIa5v6QrrmcSnG+IkhiwegOjnEj3iZf2aDEbtNcHokK/O8n/ANaxzx67/tIf/Dt/+1YHMGdORqxnHjjpn6a9UFx9HnH83zC5KI0kSxwFQwWVgzOynJOlsYwM7746Gur1+dJYwwIYZB8Kt/Z/0g3FuojnQ3KDo4ZUnUeAbVhZfziVOBvqNB1ylVzgfba0unEcchWU9IpUaN2x10ahpf8AVJx41YhQTXkV6qGFBNKgGlANTULU0ClKUFb7ecCkvLXRDp5qOkiayVU4OGUsASMozb4O+K5nN2Q4ipx8DZ/ykntyD7tcin6q7eaUHCW7O3w62Vx83Kb+7Ia8/cK8/wAjuP8AZ/413mlBw/hvZW7mmiRraVIzIhkeRVVRGrBnBBbJyoK4A+NW8vfRrcCV+Q0AhZ2ZAzODGrHUE0hTkAkgYPQAV1PFTQaTsfwNrK0jt2cOymRi4UqCZJXlICknYF8dfCql2m7AXE11PcQyRETMjaJNSMhWKOIjUAwYdzPQdcV0epoOScX9H00NrE6IJrlZpDLyupikUKFTWRnSY4j+0QNzWh+4V3/kdx/s/wDGu81FBwccBvPCzuP2FH8Wr6L2X4geljN88lsv96YV3OpoOVdlOxN2LmCW4jWKON+YymVXkLBWCABMqO8QSdXxceNdVFM0zQTSozQUEClS1KD/2Q==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0" name="AutoShape 10" descr="data:image/jpeg;base64,/9j/4AAQSkZJRgABAQAAAQABAAD/2wCEAAkGBxQSEhQUEhQVFhUXGBcYFRQUFBYUFhQYFhYWFhgVFBQZHCghGBomHBcXITEhJSkrLi4uFyAzODMsNygtLywBCgoKDg0OGxAQGiwkHyYsLDQsLCwtLC8sNCwsLCwsLCwsNywtNDQvLC4sMDQsLDIsLCwtLCwsLCwsMCwrLCwsLP/AABEIASwAqAMBIgACEQEDEQH/xAAcAAEAAgMBAQEAAAAAAAAAAAAAAQYEBQcCAwj/xABREAACAQMCAwQEBwwFCAsAAAABAgMABBESIQUTMQYiQVEHMmFxFEJSgZGhsxUjMzVicnSCkqKxwiRDU7LhVGNzg5PB0fAWFzRElKOktMPS0//EABkBAQADAQEAAAAAAAAAAAAAAAABAgMEBf/EACgRAQEAAgEDAwMEAwAAAAAAAAABAhEDEiExBEFRExRhIjOBsTJxkf/aAAwDAQACEQMRAD8A7eteqgigoJpSlApSlApSlApSlApSlBGqpqmek/iTwW0ZhlaKdpkETIfLLSakIKuvLDbMCM49lZ/YbtJ8NgJcBZo20SqudOcZV0z8VlION8HIycZqOqb6fdPTdbWSlYV7xSKJ4kkcK0zlIgQe+wUuVB6DZT1x4DqRWYDUoTSlKBSlKCCaVApQeqgVNQ1BNKgGpoFKVjcRvkgjeWVgqRqXdj4KoyTQeOKcTit4zLO6xouMs3mdgAOpJOwA3NUHiXpR3xa2xZfCSd+UD0IKxBSxHX1ipqmcc4xJezc6bIAzyYiQRApGMDHVyPWb24BwBWFXFy+q76x/66+P0/beSzz+kLiBOVNso8uQ7/vc4fwr1b+kS/U982zjy5Lx/vc1v4VVqVh9xyfP9NvocfwvVv6UphgSWaEeLR3Jz8yNF/NWRP6U9vvdm5bykmRF/aUOfqrntKt91yK/b4M7jnGJbyYSzlcqCscaDuRKcFgpO7EkLlj8kbDFZfY7tKLBrt+TJK8ghVFBVE+9iVtTSE5AzLp2Ukac4NaalUx5spl1e694sbj0+zZ3N/ccQvbcyEGQzRiGNPUhVZFmk0E7k6YizMeugDYYFd2FfneF2SRZY3eORQQsiMQyhsZGOhGw2IPSum9g+2zXDC2usc/BMcgGlbhQMsNI2WRRuR0I3GMEDr9Pyy9re7m5+OzvJ2XylKV1OYryak0WgmlKUClKUHmvVQRQUE1zr0v8S7sFqP6wmWT82EroU++Rlb/VmuimuK+kK75nEpxviJYYgPDOjnEjyzzgP1ax58unjrXhx6s4r25IVVLOxCoi+s7McBR/x6DcnYV0ns/6P4UUNeKtxKdyrDMMf5KRnZsbd9gT1I0g4rS+jDhgkuJbhhkQARx+ySRdUje8RlAD/nGHnXTa48Memb93RyZdV17KV2h9H8TqXswsEo+IMiCX8lkH4M7nvqPeGrnUysjtFIpjlX1o3xqHt2OGX8oEj2122Di8Dvy0miZ/kLIpb9kHPhTinCILldNxEkgHTUN19qt1U+0EVbPCZeVcM7j48OI0ro9z6NrY/gpbiL2CQSgewc5WP11jf9WaeN5cY/Ntx9J5dZfSvy2+tPhQazuEcFuboareEtH/AGrsscZ/NY7v71BHtq68H7O8JMmFljuZAfVkuFkAP+hUhCfH1TV4Aq04pPKl5rf8XBbq2dWeGZGjkXZ0J3GoZBDKcEEbhlP1g1ZOyvZEXdostrM0N3byYOpmliaRCrozBiWTUhUnScd4jBG1bX0q2AzbXAG+poX9qspkQn81kIH+kNevQ7MeZfJ4AWz/ADvz1P1RrWvDJOTXspyZXLj37umippUE13ORFeqgCpoFKUoFKUoFeTXqoIoBrgXGpxJdXTj408v7jGL+Su+CvzxJ+El8+dPn386TP15rl9Xf0T/bo9NP1/wu3ZLjkVlwxZZMs8s1xy4l9eRkmaPC+QAQEsdh9Ga3f8QvOKFhoklQHHweAfeFPlJI2lZG/PO2AQoqxdmexEF1a2k0rS4MJzGr6EZZJZJxuBrXeQ50kZ2z0FWm1d5MwWCxxQQnlmcpqjDKcNDbwqQG07hnJCq22HIYLSYW3UOqTu5va9j78vGBamHS6MJWmttMWlg2sCOQscY6Ab9OhNdlrSXyz2gWV5zcRa1WVXijWRBI6xq6PEFGlSwLBlPdycjG/wBoJmS8kjdspLGJYQfimPEcyL+T3oWx4F286Xj6ex19Xdtq03a/hb3VnNBEwV3C4LZ0sFdWKNjorAFCd9mOx6VuaVVLik/Y++YaWsCy9Mc60Kn3Ay9PmFfW14xfcNIDiVE6cm570LeSpONQjPgNLEfknFdMt45bx5CJnit0do15OkPOyHTIzSEEoiuGQBcElCScECvnxOGSzUyNK09r0nScIXiQ4BlWQAa0HVlfJxkg93S2k4bJuIvLu6qudteLx3fDYZosgNOgKtsyMusMjDzBB9h6jIINPQ7GedfN4FbUfOvwkn+8K1vpCihgeG1to44lBa4mWNQgLMphjyo8xzD+oKsPofgIhuXPR58L7kijBH7Wqo4/3e3wnL9r+XQK8+NSTQCuxzJpSlApSlApSlApSlBrePcQMERdF1yFlSJCdIeSRgqgnBwMnJODgA7VxTj/AA51eRopI50kddU0SYWGWdsHXApL6C5Z1ZQ2RkZ2yev9qBvaEnCi4Ab3vDMiH9tlqnccgkgWyBADRWuqYplxizuLCRguBlsLzsbfGrHlkt1WmFuPeLVBPGllqtXV0jhPKdCGU8uM6dxsdwNq0naHiMlnZ8Ot7WVIOeY4fhUiiRYRy9ZchzhnYg+t4k5rI7VcGiOi5WN/XU3BtXljkmhKuuSYGVpdJdZMDJwpAznB1LWPB5ouSZ1eIYHKbiE7KNJ2GlptsY+arcGO5bFeTLT52/Gp57bidlPMtw0TRQRXkSBBO92MKuhO6GjYjOk7Dc9Mm08RYfdC0GN+TeHPkA1oCPpK/RVYt+FcGhVQkyIsZZ0C8QmUIzAqXGJtmwSM9cE14Thdrdzqlo85KoWe6N3fMFjcqAtuzTaZCxXcglRo3yRip5eP3tVxydFpVNHYZlBKXlwzeAnd3T9YIyNj3MKjhws3GmXEU67SwPdS6423B9ZwWU4JVujDBrHDimfitcuS4+Yx+Jcals+GHlFYZPhksEkzqHW2Et3Iee6nY5V1bfbvjNYdlx+4A4jaSXScQ0wxiGZI1jJmudUSW7CPKkkkHPgAxOw7u5ueF8OAfmGIB/wga5YCTAAHMBkw+AAN87AVqLLs7w+4ngFpErQIZZJjE0ht3JjMKxnvcuRiWJOMkCIhsBsHqynTN1jLu6aHthAxvX5Oq5BWCINFhwjqmgQyNnCsT3tz/WeFWbhRfhkSRLdCaVAZJrIrFhiweeUQSBQ6yadbqHZshMYA7y2LjUSqLSJFVR8Ji0ooCgBA8h0gexCa1/DY+ZEsxwAt7dSzMT8WGS5hz7e6iL7hXHjqXqjfK2zpq6wSBgGU5VgCp8wRkGvpWm7GRuthaLJ64t4Qx9vLXNbmutiUpSgUpSgUpSgUpSgw+LcPW4iaJ8gNjcesrKQyOp8GVgrA+YFVK+kuUntxKsZnQusUmTHBeK6ffIwcMbeXuK+k6geXsT3tN5rE4pw6O4jaKUEq2OhKkFSGVlYbqwYAgjcEA1XLGVMulajtfgk1uIcrDM7RyQaiY4m5TyK8IPqbppKLhTrzgEb2BgD1394zVd4vwmSNrWSS6lmCXEI0ssUa9/VGXYRoNTZceweAFeuMXNybiKFXSCKUsiyriSd2WIy4RXGiPZX3Ic93oMgjmywsvdpMlgCjyH0CtNG2jiEms/hoIhED4mB5zKAfPE0Zx5A+RrcouABknAAydyceJPnWPxHh8c6aJV1LkHqVKkbhkdSGRh4MCCKpF7GTWIeTPrUqknLYowZAwVsKxXvDHQjp7uorDPAAdmuLsr8n4Qy7eWtMP+9mtjZ2iRII41CIucKowBk5PzkkknxJp2O75xcMgU5WGJT5rGgP0gVl5qDVU4dahJ76USTqsMqkKZ5JEZfg0UzqUkLAAs79ACPAjYUk2Xs+95LJNcF4UVxaalUSPyke4kUBjzNLECKIsCQCCZmHVTjF4Fw5rm2WAbWhLGWYqQ17zJGllECEkxws7N3mySpIUAEPWR2f7LM1rCk1zK8UiCSaHRCqu0v3yRS6oH0NI7MRnfJGcHFXNV8q6cePXljckgVNKVqqUpSgUpSgUpSgUpSgUpSg0XbVT8EYg40SW8hPksVxFI/7qtWP2iibEUyIXa3lEmhRlipV4pdI8WEcjkDx048az+1tpzrG6j+XBKv0o1erSfmIkg6Oqt+0A1Yc3mVpg1KdsLEnSLuHVnGjWNeR1Bj9YH2EZr2vaWFiQi3DkeC2lzg+5mjCn6a3OT51icRv1hXU6yFc4PLjeUrsTkogLY8NgetYdmndhjjZPS1u/niRf7zin3dx61vdKPPkFx/5ZaoPaW3xnVJ7hbXBb9gR6vqqE7RRsMxxXT+60mT7VVqdfhG/yR9p7Y570q4/tLW5iH0yRgGtJxG6BXiU0OvktbEuzoyK06RsmqPWAW+9BAxG3cXG+auEMmpQ2GXIzpYYYexh4GtJ29/Ft9+jTfZtSa3ou9LTBEFVVHQAD6ABX0pSu1gUpSgUpSgUpSgUpSgUpSgUpSghhkYPjVZ7H5+BW6sdTJGI3Pm8WYn/AHkNWY1V7BxbTyWzgKsjvLanwfmEyTRA/LWQu2PFXBGcNjLmm8V8Lqt0Kmoqa5WxSlKJQa0nbWLXYXSDq8Txj86QaB9bCt3Wk4qRcTxWigMFaOe5OfwaRtzIVP5TyouB8mNz5ZthN5RTK6i1UpSu1gUpSgUpSgUpSgUpUZoGamtZLcMLlUz3Su428m/4CtkKCaUr5XEwRSzEKoGSzHAAHUknoKD61icSsI7hDHMgdDg4OdiDkMpG6sDghhgg9KpXGO3zvJHFZRHS+5upQQoUMq5jhOGfUSwDHSNsjUKwbrtBfRM0aXHNIGp2kgjzErHShDIFXJOcAqc6ST03Dd8WzZlQOIqgY9yG6h+EuVA3WLQySv55Yua+XB+M3VyZeUbR0jZV1/fk1EorHK7lCCSpU75WtHDaseWsA/pFzjVMwLtsuXmlY+sFUHAO2dK7ZFWCy4dHwyYqo029xpPMY50XCR6W5zk/1ioGDHbUr5OXWsuTCa3Itje7PzfeVp+1Mf5a1/HOK3drCZpBaaFaNWOqZQoklSLWSRsq69R9gNblOMW7DInhP+tT/jWp4wv3RSS0hGYWOi4uD6igEFo4P7WTwyO6hzkkjTWGMtvhpda8vvYi4vEDx3lusRJBa1TnOcbELLIxVCCN8ofm61vOF8Mjt0KRAgElmZiWd2PV5HOSze0+QHQYrm0NtPbvN8FcLdQs0RLglLhAA0K3C57x5bR4fYg5PQlT9Ud7pRLLPcMxzpCu9tySDhkEcRAyGHx9R264rrmMnhlbt1LNTXPOBduJleSO6i5iwHRJNCC0mRpIkkgAycqyt3M+t02q98Pvo541kidXRhlXQgqR7CKlDIpSlApStdLdMLhI890jJGPYx6/MKDY0pSg1PHpioQAkKx7zDw6f4/RXiDhcZIKSHIIOxBz9FZt9cRrhZcYbwIz08/LrWmvxECpgPfz8XJ/j7aDI4hDrulXJGV6jr0Y15vbf4MVeNjgnBU+P/O9YPaDiEsd9bJCkbvIHAEkjRjKxSPjUFbHqnwrG7R8TvREC9ipbUdKw3aOpOk41NIseB7gaDN7Q8ZS2uELamZlIjiTd5WCsdKAkD2knAA3JFVLtCJrlVkuyD3wY7ZDmGHCnqcDnPnfUwwMDCjGT85jNHdCe7guOY6kPJyg6qO+AkYiZsIMjYZJzk5NeONcft9C6pCveyeZHJFtjHV1AoMbisg5k1wSx1SlABjOIAkQCe0vr+dq+0fBuTC7M7NIcNIdsMxIXHuAwB7FFaia+ieKy0vG339pZlWRTpY6rjB3/ALUCrXcsJIpDGcg+wjoQxG48qDJ7C2QFxLOzHEUMajJGlebqkk9wwsW9VDtNPJxGdJJtfIVddvF0zqJUTOp8SF7oxkA52JIFi7KRfCZ3gZ8QhIZZIsHM5XXGFY9OUCisQN2JUHbIOv7dWKDlTuN1LRSKThiHKlCozvhlYEde/noKi+G3Br6k6vDRW9sGdo5AH04KsygsASMjPuP1VuvRzeY5kMxKW3MVYGXZIZJstyW8FDNkqflNg7sudFY3CgkxwyadgzbbeIwurJ6eAyPKugeifhyPw5zIqutxJIXRhqUrgRBWB/JQZHgcjwqMXZ63KdEn5a7jKBuI3aFtCkxNgEDU3JjXc+Jwo6+GKx7O2FvcEB3KXCEgH1RJHgMQc9WQjb/Nmpjhh5tyGl5qiUpGZWOtUiRYtBk2L4dXGSSdtyTucO80xurxnKRujHPQajymIJ9kh399Weanh9li8nXWwBjU5HUmNip8fJ1+gVn3VvJFKnwSTlPIAZc5KT6RpHNQHrgesuD0zkDFam64zbwXytJNGoYSLnWCAHVJATg9Mx495rejikDOpVZJG6K0UFxIu/5aIV8fE0Fn7HcVWXmKzMsy6eZA/rRjfDK2SJI28GG22DgggbDi8zF440OnV1Pz4rnHG5WmQGCG4EynMUoRI2TJ33lZQVPip2P0GrB8PvwLVpLONGCASa7oKAwxnSEjfbfNBZfuZIhBikJ33DdK8XLhbtCdgFJJ/VevhwbtGZIy0wQOJZI9MLGRcI5QMGIB3x0xX04hAHuVU9Cu+PYGP+6g+1vqnfWSVjHqjONXv/59lTUcPlMT8l+n9W3n7KUG0lgVvWUH3itdf3ltZqHkKpqOlcKWd2xnTGigs7YBOFBO1bWqtxZhFxGGSUdySIwwyEd2KXXrZC3xTIunBPUxY6kAxldTaY199x22uL3h3LYiVZ5MpLFLBKVNpcplVlVSyhmG4yN6uksCuO8AQPMVqeLcMjuIzHKCR1UglXRh0eNxujDwIp2Vv5JI5I5iGmt5DFK4GkPhVeOTHgWjdGIHQkiqYcnUnLHTbywhhhgCPbXzisY13VAPmzWRStFWJc8MhkzzIo3z1LIrZ+kVqG7EWGO7axx+OYdUDZ89URU/XVipQViDsPbxvrgaeF8FdSXEjHBIJH3wtncCsHjXYN7nHMvZX0nUnNht2CnBXJ5aIzbEjdqutKJl1dxya17FXDXUtuLuJeTHDJqFmcNz2mXSE5+Bjk9d86vDG9r4N2Me3TlpfXCxkljHHHbIuWOTg8osMnf1vGs3hv40vf0ax+0vqsNNL58uefbK7VGP0c2WAHEz42BNzOp+fluufeaz4OxdgmMWkBIOdTIHbPTJZskmt/SjNhpwuEbLFGMdNKKv8BWWoxtU0oMVOHxgghFyPZX2liDDDAEeRr6Vo+1d86JHFC2ma4k5UbkZ5fdaSSTB2JWNHIB2yBQVrsnxyzghIYlpufeEpDFLcSKPhlwFLJErFBgbE4zVu4XfW919+hYOVJUnDK6NjdHRgGRsHowB3rG4RwqK2jEUK6VG58Wdj1d2O7MT1JrC4Qwl4hNLEO4kSwyyAd2WUOWCA/GMa5BPgZNPUEDLHk6rrS9x1FjntlfGtQcdM+FK+1K1UKp/be2iM9q92qvagTRvzN4o5ZuWsUkgO2CA8YY+qZB8okXCtL2wsXns5o48FmUd1iFWQKys0TE7KrqChPgHNRZuaGs+491F3be8wngl1B8KKDySUSRuR+eXPTcV9+w0ZWKcSHVcC4kFxJsBI40hXUADSvK5YC/FxgkkZNc4Rd2Txr8Fv5bVNIY2zSohRWGQBHcKxjXy0ELjGnbFb/0dlPgriJuZEJ5+VP1M6lyS7N8chiyavHR41lxeavktVKUrZQpSoJoIr1UAVNBXuG/jS9/RrH7S+qw1XuG/jS9/RrH7S+qw0Hk16qDQUE0pSgVWO3SEpbiI6bg3EYt5MAiNyH1swOzLyuaCvjnGRnIs9VX0iFfg8YlblwmeHmzg6TAobUHD/EJcImrw11F8DweDXMvdubzMfjHaw/BS48nlMjuB+YyeO5r59iIIxNdPaqq2h5McejaOSWESLNJGBtp3jj1eJiPlk6bjN3Yxxsbu+lu0Cs/wZZEbWqjJDR26qZFwNy504zq2zVy7JWDwWcEUmAyruqnUseSSI1bxVAQoPiFrLinuvk3FKUrZQryy52O48c+NeqUFKu+F3FlEQiQ3dtEpMcc7GOaCNVzoWXQ4lAxgZCnGAScZrcdj7V0gLuEUzO0/LQlkjEuGCBiBq8ycDdjtW14hDrikT5SMv0qRWB2QuOZY2jj40ER+mNaiYyXadtvSlKlBXkVLUFBNKUoK9w38aXv6NY/aX1WGq9w38aXv6NY/aX1WGgV5avVKBSvK16oFVvt4rC3WVQrmGWKTlMdKynVoCFsHScuCDg7qNqslV3t4M2oHibmyH/rYCfqBoMFuBXFyrRTJBa27bSxW7GWS4TxQy6EESnocAtgkAjrVvUYqaVEkng2UpSpClKUCq96Pl08NtFPVIljPvjyh+tasNV3sFtaEeVxej3YvbjA+jFBYqUryaCRU0pQKUpQV7hv40vf0ax+0vqsNV7hv40vf0ax+0vqsNApSlBBoKmvIoPVaHtXv8FXzu4P3Sz/y1vqr3aU/0nhq+BuZCfbps7ph9YFBYaUpQKUpQKUpQDWh7J7C6X5N3Pj9Zg/81b01XpOB3CSTSW12I+a+to5bdZow2lUJXDI+4UdWNBYTQCtBniKD/uk5HtlttX2oH11H3ZvFxzOHux8Tb3MEij55TEx+ZaCw0qvv2rjT8LDdx++0mk+uFXr3b9sbF20C6hD/ACHcRuPej4YfOKDe0r5W9wjjKMrDzVgw+kV9aCvcN/Gl7+jWP2l9VhqvcN/Gl7+jWP2l9VhoFKx7m9jjGZHRB5uwX+JrSz9uLBSR8Kidh1WImZ/2IgzfVQWKoIqu2/a+OYE20F1OASuVgaMah1UmbRgj21P3Xvn/AAfD9P6TdxR/RyRLn6qCwg1X+MMDxCwTyW6lHvRIov4TmpZOIuPXtIc+Uctxj2bvGDSw4HKLhLi4uTM6RyRoqwpDGolMZchQWYk8pOrHpQWClKUClKUClKUCoJqa80EgVNKUA1zWUB57ssAQbhxgjI7ixp0P5tdKrmNhNr5r/KuLr925lT+UUGPJwG2ZtRgi1eDBFVh7mAyK8XUBgUGGa5QtLAm1zM4xLPHEe7IzAbOelbSsHjPqR/pFn/7yCgtcXZFxM8vw67zIqIw/o4JWIuUGsQ6hgyPvnJ1b5wK0Ha3hCR3FtGZLl+Ylwz67qchhGYQAUDhf6zyro9Uftz/26y/0F5/fsqDRW3A7aM5S3hUnqRGuT7zitiNhgdPLwqKUG57AS5F2nyLj7SCCT+LVbKp3YWUc+8Tx+8SH9dHj/wDh+qrjQQRQGpqDQTSlKBSlKBSlKCDQVC16oFKUoINcr7PTa7aGTGDIokI9spMh+tq6L2huhFa3EhONEUjZ8tKE5qiWMHLijT5KKv7Kgf7qD7Vgcek028jkZ5emXA8TC6ygfSlZ9eZog6sp6MCp9zAg/wAaDowNUrtqM3tr+TBc5/Xktcf3DW+7IXTS2Nq7DDNDHqHXDaQCM+8Gqzx+XXfy9MRwwxg/lMZJHB+YxH56D4UpSgzew4/pt77YLP6nvP8ACrxVI7IHF9MPO3jP7Msg/mq70ClKUHla9VBqRQKUpQK8tUmgFBNKUoFKxeJcRit4zLPIsaDGXcgDc4A95PhVJ4n6UIgP6LDJMfBpAbePw66xzPPonh4ZzQb/ALezxCxnWaTlq66M6OYzFiPvax5GssMjGR1JyMZrk8HaO66tyTnPd5bDA8MkSHfGM42zXx4rxGa6l51w4dxkIANKRKeqxr4ZwMkkk48gAMag2w7UzjrDC3uldP4o1T/0ydAWktsKoJPLn5jYG5wrRrn6a0zuACScAbknwAqRgjzBH0g0Hceydq0VnAkgAcJlgGDAFiWIDDY4zjIrnXaviUtpe3GbfUZ5OYjNKqKUjighDd0Mw3XGCBnBq+9grsy8PtWJywiCMR8qPMbfvIa5v6QrrmcSnG+IkhiwegOjnEj3iZf2aDEbtNcHokK/O8n/ANaxzx67/tIf/Dt/+1YHMGdORqxnHjjpn6a9UFx9HnH83zC5KI0kSxwFQwWVgzOynJOlsYwM7746Gur1+dJYwwIYZB8Kt/Z/0g3FuojnQ3KDo4ZUnUeAbVhZfziVOBvqNB1ylVzgfba0unEcchWU9IpUaN2x10ahpf8AVJx41YhQTXkV6qGFBNKgGlANTULU0ClKUFb7ecCkvLXRDp5qOkiayVU4OGUsASMozb4O+K5nN2Q4ipx8DZ/ykntyD7tcin6q7eaUHCW7O3w62Vx83Kb+7Ia8/cK8/wAjuP8AZ/413mlBw/hvZW7mmiRraVIzIhkeRVVRGrBnBBbJyoK4A+NW8vfRrcCV+Q0AhZ2ZAzODGrHUE0hTkAkgYPQAV1PFTQaTsfwNrK0jt2cOymRi4UqCZJXlICknYF8dfCql2m7AXE11PcQyRETMjaJNSMhWKOIjUAwYdzPQdcV0epoOScX9H00NrE6IJrlZpDLyupikUKFTWRnSY4j+0QNzWh+4V3/kdx/s/wDGu81FBwccBvPCzuP2FH8Wr6L2X4geljN88lsv96YV3OpoOVdlOxN2LmCW4jWKON+YymVXkLBWCABMqO8QSdXxceNdVFM0zQTSozQUEClS1KD/2Q==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1" name="AutoShape 12" descr="data:image/jpeg;base64,/9j/4AAQSkZJRgABAQAAAQABAAD/2wCEAAkGBxQSEhQUEhQVFhUXGBcYFRQUFBYUFhQYFhYWFhgVFBQZHCghGBomHBcXITEhJSkrLi4uFyAzODMsNygtLywBCgoKDg0OGxAQGiwkHyYsLDQsLCwtLC8sNCwsLCwsLCwsNywtNDQvLC4sMDQsLDIsLCwtLCwsLCwsMCwrLCwsLP/AABEIASwAqAMBIgACEQEDEQH/xAAcAAEAAgMBAQEAAAAAAAAAAAAAAQYEBQcCAwj/xABREAACAQMCAwQEBwwFCAsAAAABAgMABBESIQUTMQYiQVEHMmFxFEJSgZGhsxUjMzVicnSCkqKxwiRDU7LhVGNzg5PB0fAWFzRElKOktMPS0//EABkBAQADAQEAAAAAAAAAAAAAAAABAgMEBf/EACgRAQEAAgEDAwMEAwAAAAAAAAABAhEDEiExBEFRExRhIjOBsTJxkf/aAAwDAQACEQMRAD8A7eteqgigoJpSlApSlApSlApSlApSlBGqpqmek/iTwW0ZhlaKdpkETIfLLSakIKuvLDbMCM49lZ/YbtJ8NgJcBZo20SqudOcZV0z8VlION8HIycZqOqb6fdPTdbWSlYV7xSKJ4kkcK0zlIgQe+wUuVB6DZT1x4DqRWYDUoTSlKBSlKCCaVApQeqgVNQ1BNKgGpoFKVjcRvkgjeWVgqRqXdj4KoyTQeOKcTit4zLO6xouMs3mdgAOpJOwA3NUHiXpR3xa2xZfCSd+UD0IKxBSxHX1ipqmcc4xJezc6bIAzyYiQRApGMDHVyPWb24BwBWFXFy+q76x/66+P0/beSzz+kLiBOVNso8uQ7/vc4fwr1b+kS/U982zjy5Lx/vc1v4VVqVh9xyfP9NvocfwvVv6UphgSWaEeLR3Jz8yNF/NWRP6U9vvdm5bykmRF/aUOfqrntKt91yK/b4M7jnGJbyYSzlcqCscaDuRKcFgpO7EkLlj8kbDFZfY7tKLBrt+TJK8ghVFBVE+9iVtTSE5AzLp2Ukac4NaalUx5spl1e694sbj0+zZ3N/ccQvbcyEGQzRiGNPUhVZFmk0E7k6YizMeugDYYFd2FfneF2SRZY3eORQQsiMQyhsZGOhGw2IPSum9g+2zXDC2usc/BMcgGlbhQMsNI2WRRuR0I3GMEDr9Pyy9re7m5+OzvJ2XylKV1OYryak0WgmlKUClKUHmvVQRQUE1zr0v8S7sFqP6wmWT82EroU++Rlb/VmuimuK+kK75nEpxviJYYgPDOjnEjyzzgP1ax58unjrXhx6s4r25IVVLOxCoi+s7McBR/x6DcnYV0ns/6P4UUNeKtxKdyrDMMf5KRnZsbd9gT1I0g4rS+jDhgkuJbhhkQARx+ySRdUje8RlAD/nGHnXTa48Memb93RyZdV17KV2h9H8TqXswsEo+IMiCX8lkH4M7nvqPeGrnUysjtFIpjlX1o3xqHt2OGX8oEj2122Di8Dvy0miZ/kLIpb9kHPhTinCILldNxEkgHTUN19qt1U+0EVbPCZeVcM7j48OI0ro9z6NrY/gpbiL2CQSgewc5WP11jf9WaeN5cY/Ntx9J5dZfSvy2+tPhQazuEcFuboareEtH/AGrsscZ/NY7v71BHtq68H7O8JMmFljuZAfVkuFkAP+hUhCfH1TV4Aq04pPKl5rf8XBbq2dWeGZGjkXZ0J3GoZBDKcEEbhlP1g1ZOyvZEXdostrM0N3byYOpmliaRCrozBiWTUhUnScd4jBG1bX0q2AzbXAG+poX9qspkQn81kIH+kNevQ7MeZfJ4AWz/ADvz1P1RrWvDJOTXspyZXLj37umippUE13ORFeqgCpoFKUoFKUoFeTXqoIoBrgXGpxJdXTj408v7jGL+Su+CvzxJ+El8+dPn386TP15rl9Xf0T/bo9NP1/wu3ZLjkVlwxZZMs8s1xy4l9eRkmaPC+QAQEsdh9Ga3f8QvOKFhoklQHHweAfeFPlJI2lZG/PO2AQoqxdmexEF1a2k0rS4MJzGr6EZZJZJxuBrXeQ50kZ2z0FWm1d5MwWCxxQQnlmcpqjDKcNDbwqQG07hnJCq22HIYLSYW3UOqTu5va9j78vGBamHS6MJWmttMWlg2sCOQscY6Ab9OhNdlrSXyz2gWV5zcRa1WVXijWRBI6xq6PEFGlSwLBlPdycjG/wBoJmS8kjdspLGJYQfimPEcyL+T3oWx4F286Xj6ex19Xdtq03a/hb3VnNBEwV3C4LZ0sFdWKNjorAFCd9mOx6VuaVVLik/Y++YaWsCy9Mc60Kn3Ay9PmFfW14xfcNIDiVE6cm570LeSpONQjPgNLEfknFdMt45bx5CJnit0do15OkPOyHTIzSEEoiuGQBcElCScECvnxOGSzUyNK09r0nScIXiQ4BlWQAa0HVlfJxkg93S2k4bJuIvLu6qudteLx3fDYZosgNOgKtsyMusMjDzBB9h6jIINPQ7GedfN4FbUfOvwkn+8K1vpCihgeG1to44lBa4mWNQgLMphjyo8xzD+oKsPofgIhuXPR58L7kijBH7Wqo4/3e3wnL9r+XQK8+NSTQCuxzJpSlApSlApSlApSlBrePcQMERdF1yFlSJCdIeSRgqgnBwMnJODgA7VxTj/AA51eRopI50kddU0SYWGWdsHXApL6C5Z1ZQ2RkZ2yev9qBvaEnCi4Ab3vDMiH9tlqnccgkgWyBADRWuqYplxizuLCRguBlsLzsbfGrHlkt1WmFuPeLVBPGllqtXV0jhPKdCGU8uM6dxsdwNq0naHiMlnZ8Ot7WVIOeY4fhUiiRYRy9ZchzhnYg+t4k5rI7VcGiOi5WN/XU3BtXljkmhKuuSYGVpdJdZMDJwpAznB1LWPB5ouSZ1eIYHKbiE7KNJ2GlptsY+arcGO5bFeTLT52/Gp57bidlPMtw0TRQRXkSBBO92MKuhO6GjYjOk7Dc9Mm08RYfdC0GN+TeHPkA1oCPpK/RVYt+FcGhVQkyIsZZ0C8QmUIzAqXGJtmwSM9cE14Thdrdzqlo85KoWe6N3fMFjcqAtuzTaZCxXcglRo3yRip5eP3tVxydFpVNHYZlBKXlwzeAnd3T9YIyNj3MKjhws3GmXEU67SwPdS6423B9ZwWU4JVujDBrHDimfitcuS4+Yx+Jcals+GHlFYZPhksEkzqHW2Et3Iee6nY5V1bfbvjNYdlx+4A4jaSXScQ0wxiGZI1jJmudUSW7CPKkkkHPgAxOw7u5ueF8OAfmGIB/wga5YCTAAHMBkw+AAN87AVqLLs7w+4ngFpErQIZZJjE0ht3JjMKxnvcuRiWJOMkCIhsBsHqynTN1jLu6aHthAxvX5Oq5BWCINFhwjqmgQyNnCsT3tz/WeFWbhRfhkSRLdCaVAZJrIrFhiweeUQSBQ6yadbqHZshMYA7y2LjUSqLSJFVR8Ji0ooCgBA8h0gexCa1/DY+ZEsxwAt7dSzMT8WGS5hz7e6iL7hXHjqXqjfK2zpq6wSBgGU5VgCp8wRkGvpWm7GRuthaLJ64t4Qx9vLXNbmutiUpSgUpSgUpSgUpSgw+LcPW4iaJ8gNjcesrKQyOp8GVgrA+YFVK+kuUntxKsZnQusUmTHBeK6ffIwcMbeXuK+k6geXsT3tN5rE4pw6O4jaKUEq2OhKkFSGVlYbqwYAgjcEA1XLGVMulajtfgk1uIcrDM7RyQaiY4m5TyK8IPqbppKLhTrzgEb2BgD1394zVd4vwmSNrWSS6lmCXEI0ssUa9/VGXYRoNTZceweAFeuMXNybiKFXSCKUsiyriSd2WIy4RXGiPZX3Ic93oMgjmywsvdpMlgCjyH0CtNG2jiEms/hoIhED4mB5zKAfPE0Zx5A+RrcouABknAAydyceJPnWPxHh8c6aJV1LkHqVKkbhkdSGRh4MCCKpF7GTWIeTPrUqknLYowZAwVsKxXvDHQjp7uorDPAAdmuLsr8n4Qy7eWtMP+9mtjZ2iRII41CIucKowBk5PzkkknxJp2O75xcMgU5WGJT5rGgP0gVl5qDVU4dahJ76USTqsMqkKZ5JEZfg0UzqUkLAAs79ACPAjYUk2Xs+95LJNcF4UVxaalUSPyke4kUBjzNLECKIsCQCCZmHVTjF4Fw5rm2WAbWhLGWYqQ17zJGllECEkxws7N3mySpIUAEPWR2f7LM1rCk1zK8UiCSaHRCqu0v3yRS6oH0NI7MRnfJGcHFXNV8q6cePXljckgVNKVqqUpSgUpSgUpSgUpSgUpSg0XbVT8EYg40SW8hPksVxFI/7qtWP2iibEUyIXa3lEmhRlipV4pdI8WEcjkDx048az+1tpzrG6j+XBKv0o1erSfmIkg6Oqt+0A1Yc3mVpg1KdsLEnSLuHVnGjWNeR1Bj9YH2EZr2vaWFiQi3DkeC2lzg+5mjCn6a3OT51icRv1hXU6yFc4PLjeUrsTkogLY8NgetYdmndhjjZPS1u/niRf7zin3dx61vdKPPkFx/5ZaoPaW3xnVJ7hbXBb9gR6vqqE7RRsMxxXT+60mT7VVqdfhG/yR9p7Y570q4/tLW5iH0yRgGtJxG6BXiU0OvktbEuzoyK06RsmqPWAW+9BAxG3cXG+auEMmpQ2GXIzpYYYexh4GtJ29/Ft9+jTfZtSa3ou9LTBEFVVHQAD6ABX0pSu1gUpSgUpSgUpSgUpSgUpSgUpSghhkYPjVZ7H5+BW6sdTJGI3Pm8WYn/AHkNWY1V7BxbTyWzgKsjvLanwfmEyTRA/LWQu2PFXBGcNjLmm8V8Lqt0Kmoqa5WxSlKJQa0nbWLXYXSDq8Txj86QaB9bCt3Wk4qRcTxWigMFaOe5OfwaRtzIVP5TyouB8mNz5ZthN5RTK6i1UpSu1gUpSgUpSgUpSgUpUZoGamtZLcMLlUz3Su428m/4CtkKCaUr5XEwRSzEKoGSzHAAHUknoKD61icSsI7hDHMgdDg4OdiDkMpG6sDghhgg9KpXGO3zvJHFZRHS+5upQQoUMq5jhOGfUSwDHSNsjUKwbrtBfRM0aXHNIGp2kgjzErHShDIFXJOcAqc6ST03Dd8WzZlQOIqgY9yG6h+EuVA3WLQySv55Yua+XB+M3VyZeUbR0jZV1/fk1EorHK7lCCSpU75WtHDaseWsA/pFzjVMwLtsuXmlY+sFUHAO2dK7ZFWCy4dHwyYqo029xpPMY50XCR6W5zk/1ioGDHbUr5OXWsuTCa3Itje7PzfeVp+1Mf5a1/HOK3drCZpBaaFaNWOqZQoklSLWSRsq69R9gNblOMW7DInhP+tT/jWp4wv3RSS0hGYWOi4uD6igEFo4P7WTwyO6hzkkjTWGMtvhpda8vvYi4vEDx3lusRJBa1TnOcbELLIxVCCN8ofm61vOF8Mjt0KRAgElmZiWd2PV5HOSze0+QHQYrm0NtPbvN8FcLdQs0RLglLhAA0K3C57x5bR4fYg5PQlT9Ud7pRLLPcMxzpCu9tySDhkEcRAyGHx9R264rrmMnhlbt1LNTXPOBduJleSO6i5iwHRJNCC0mRpIkkgAycqyt3M+t02q98Pvo541kidXRhlXQgqR7CKlDIpSlApStdLdMLhI890jJGPYx6/MKDY0pSg1PHpioQAkKx7zDw6f4/RXiDhcZIKSHIIOxBz9FZt9cRrhZcYbwIz08/LrWmvxECpgPfz8XJ/j7aDI4hDrulXJGV6jr0Y15vbf4MVeNjgnBU+P/O9YPaDiEsd9bJCkbvIHAEkjRjKxSPjUFbHqnwrG7R8TvREC9ipbUdKw3aOpOk41NIseB7gaDN7Q8ZS2uELamZlIjiTd5WCsdKAkD2knAA3JFVLtCJrlVkuyD3wY7ZDmGHCnqcDnPnfUwwMDCjGT85jNHdCe7guOY6kPJyg6qO+AkYiZsIMjYZJzk5NeONcft9C6pCveyeZHJFtjHV1AoMbisg5k1wSx1SlABjOIAkQCe0vr+dq+0fBuTC7M7NIcNIdsMxIXHuAwB7FFaia+ieKy0vG339pZlWRTpY6rjB3/ALUCrXcsJIpDGcg+wjoQxG48qDJ7C2QFxLOzHEUMajJGlebqkk9wwsW9VDtNPJxGdJJtfIVddvF0zqJUTOp8SF7oxkA52JIFi7KRfCZ3gZ8QhIZZIsHM5XXGFY9OUCisQN2JUHbIOv7dWKDlTuN1LRSKThiHKlCozvhlYEde/noKi+G3Br6k6vDRW9sGdo5AH04KsygsASMjPuP1VuvRzeY5kMxKW3MVYGXZIZJstyW8FDNkqflNg7sudFY3CgkxwyadgzbbeIwurJ6eAyPKugeifhyPw5zIqutxJIXRhqUrgRBWB/JQZHgcjwqMXZ63KdEn5a7jKBuI3aFtCkxNgEDU3JjXc+Jwo6+GKx7O2FvcEB3KXCEgH1RJHgMQc9WQjb/Nmpjhh5tyGl5qiUpGZWOtUiRYtBk2L4dXGSSdtyTucO80xurxnKRujHPQajymIJ9kh399Weanh9li8nXWwBjU5HUmNip8fJ1+gVn3VvJFKnwSTlPIAZc5KT6RpHNQHrgesuD0zkDFam64zbwXytJNGoYSLnWCAHVJATg9Mx495rejikDOpVZJG6K0UFxIu/5aIV8fE0Fn7HcVWXmKzMsy6eZA/rRjfDK2SJI28GG22DgggbDi8zF440OnV1Pz4rnHG5WmQGCG4EynMUoRI2TJ33lZQVPip2P0GrB8PvwLVpLONGCASa7oKAwxnSEjfbfNBZfuZIhBikJ33DdK8XLhbtCdgFJJ/VevhwbtGZIy0wQOJZI9MLGRcI5QMGIB3x0xX04hAHuVU9Cu+PYGP+6g+1vqnfWSVjHqjONXv/59lTUcPlMT8l+n9W3n7KUG0lgVvWUH3itdf3ltZqHkKpqOlcKWd2xnTGigs7YBOFBO1bWqtxZhFxGGSUdySIwwyEd2KXXrZC3xTIunBPUxY6kAxldTaY199x22uL3h3LYiVZ5MpLFLBKVNpcplVlVSyhmG4yN6uksCuO8AQPMVqeLcMjuIzHKCR1UglXRh0eNxujDwIp2Vv5JI5I5iGmt5DFK4GkPhVeOTHgWjdGIHQkiqYcnUnLHTbywhhhgCPbXzisY13VAPmzWRStFWJc8MhkzzIo3z1LIrZ+kVqG7EWGO7axx+OYdUDZ89URU/XVipQViDsPbxvrgaeF8FdSXEjHBIJH3wtncCsHjXYN7nHMvZX0nUnNht2CnBXJ5aIzbEjdqutKJl1dxya17FXDXUtuLuJeTHDJqFmcNz2mXSE5+Bjk9d86vDG9r4N2Me3TlpfXCxkljHHHbIuWOTg8osMnf1vGs3hv40vf0ax+0vqsNNL58uefbK7VGP0c2WAHEz42BNzOp+fluufeaz4OxdgmMWkBIOdTIHbPTJZskmt/SjNhpwuEbLFGMdNKKv8BWWoxtU0oMVOHxgghFyPZX2liDDDAEeRr6Vo+1d86JHFC2ma4k5UbkZ5fdaSSTB2JWNHIB2yBQVrsnxyzghIYlpufeEpDFLcSKPhlwFLJErFBgbE4zVu4XfW919+hYOVJUnDK6NjdHRgGRsHowB3rG4RwqK2jEUK6VG58Wdj1d2O7MT1JrC4Qwl4hNLEO4kSwyyAd2WUOWCA/GMa5BPgZNPUEDLHk6rrS9x1FjntlfGtQcdM+FK+1K1UKp/be2iM9q92qvagTRvzN4o5ZuWsUkgO2CA8YY+qZB8okXCtL2wsXns5o48FmUd1iFWQKys0TE7KrqChPgHNRZuaGs+491F3be8wngl1B8KKDySUSRuR+eXPTcV9+w0ZWKcSHVcC4kFxJsBI40hXUADSvK5YC/FxgkkZNc4Rd2Txr8Fv5bVNIY2zSohRWGQBHcKxjXy0ELjGnbFb/0dlPgriJuZEJ5+VP1M6lyS7N8chiyavHR41lxeavktVKUrZQpSoJoIr1UAVNBXuG/jS9/RrH7S+qw1XuG/jS9/RrH7S+qw0Hk16qDQUE0pSgVWO3SEpbiI6bg3EYt5MAiNyH1swOzLyuaCvjnGRnIs9VX0iFfg8YlblwmeHmzg6TAobUHD/EJcImrw11F8DweDXMvdubzMfjHaw/BS48nlMjuB+YyeO5r59iIIxNdPaqq2h5McejaOSWESLNJGBtp3jj1eJiPlk6bjN3Yxxsbu+lu0Cs/wZZEbWqjJDR26qZFwNy504zq2zVy7JWDwWcEUmAyruqnUseSSI1bxVAQoPiFrLinuvk3FKUrZQryy52O48c+NeqUFKu+F3FlEQiQ3dtEpMcc7GOaCNVzoWXQ4lAxgZCnGAScZrcdj7V0gLuEUzO0/LQlkjEuGCBiBq8ycDdjtW14hDrikT5SMv0qRWB2QuOZY2jj40ER+mNaiYyXadtvSlKlBXkVLUFBNKUoK9w38aXv6NY/aX1WGq9w38aXv6NY/aX1WGgV5avVKBSvK16oFVvt4rC3WVQrmGWKTlMdKynVoCFsHScuCDg7qNqslV3t4M2oHibmyH/rYCfqBoMFuBXFyrRTJBa27bSxW7GWS4TxQy6EESnocAtgkAjrVvUYqaVEkng2UpSpClKUCq96Pl08NtFPVIljPvjyh+tasNV3sFtaEeVxej3YvbjA+jFBYqUryaCRU0pQKUpQV7hv40vf0ax+0vqsNV7hv40vf0ax+0vqsNApSlBBoKmvIoPVaHtXv8FXzu4P3Sz/y1vqr3aU/0nhq+BuZCfbps7ph9YFBYaUpQKUpQKUpQDWh7J7C6X5N3Pj9Zg/81b01XpOB3CSTSW12I+a+to5bdZow2lUJXDI+4UdWNBYTQCtBniKD/uk5HtlttX2oH11H3ZvFxzOHux8Tb3MEij55TEx+ZaCw0qvv2rjT8LDdx++0mk+uFXr3b9sbF20C6hD/ACHcRuPej4YfOKDe0r5W9wjjKMrDzVgw+kV9aCvcN/Gl7+jWP2l9VhqvcN/Gl7+jWP2l9VhoFKx7m9jjGZHRB5uwX+JrSz9uLBSR8Kidh1WImZ/2IgzfVQWKoIqu2/a+OYE20F1OASuVgaMah1UmbRgj21P3Xvn/AAfD9P6TdxR/RyRLn6qCwg1X+MMDxCwTyW6lHvRIov4TmpZOIuPXtIc+Uctxj2bvGDSw4HKLhLi4uTM6RyRoqwpDGolMZchQWYk8pOrHpQWClKUClKUClKUCoJqa80EgVNKUA1zWUB57ssAQbhxgjI7ixp0P5tdKrmNhNr5r/KuLr925lT+UUGPJwG2ZtRgi1eDBFVh7mAyK8XUBgUGGa5QtLAm1zM4xLPHEe7IzAbOelbSsHjPqR/pFn/7yCgtcXZFxM8vw67zIqIw/o4JWIuUGsQ6hgyPvnJ1b5wK0Ha3hCR3FtGZLl+Ylwz67qchhGYQAUDhf6zyro9Uftz/26y/0F5/fsqDRW3A7aM5S3hUnqRGuT7zitiNhgdPLwqKUG57AS5F2nyLj7SCCT+LVbKp3YWUc+8Tx+8SH9dHj/wDh+qrjQQRQGpqDQTSlKBSlKBSlKCDQVC16oFKUoINcr7PTa7aGTGDIokI9spMh+tq6L2huhFa3EhONEUjZ8tKE5qiWMHLijT5KKv7Kgf7qD7Vgcek028jkZ5emXA8TC6ygfSlZ9eZog6sp6MCp9zAg/wAaDowNUrtqM3tr+TBc5/Xktcf3DW+7IXTS2Nq7DDNDHqHXDaQCM+8Gqzx+XXfy9MRwwxg/lMZJHB+YxH56D4UpSgzew4/pt77YLP6nvP8ACrxVI7IHF9MPO3jP7Msg/mq70ClKUHla9VBqRQKUpQK8tUmgFBNKUoFKxeJcRit4zLPIsaDGXcgDc4A95PhVJ4n6UIgP6LDJMfBpAbePw66xzPPonh4ZzQb/ALezxCxnWaTlq66M6OYzFiPvax5GssMjGR1JyMZrk8HaO66tyTnPd5bDA8MkSHfGM42zXx4rxGa6l51w4dxkIANKRKeqxr4ZwMkkk48gAMag2w7UzjrDC3uldP4o1T/0ydAWktsKoJPLn5jYG5wrRrn6a0zuACScAbknwAqRgjzBH0g0Hceydq0VnAkgAcJlgGDAFiWIDDY4zjIrnXaviUtpe3GbfUZ5OYjNKqKUjighDd0Mw3XGCBnBq+9grsy8PtWJywiCMR8qPMbfvIa5v6QrrmcSnG+IkhiwegOjnEj3iZf2aDEbtNcHokK/O8n/ANaxzx67/tIf/Dt/+1YHMGdORqxnHjjpn6a9UFx9HnH83zC5KI0kSxwFQwWVgzOynJOlsYwM7746Gur1+dJYwwIYZB8Kt/Z/0g3FuojnQ3KDo4ZUnUeAbVhZfziVOBvqNB1ylVzgfba0unEcchWU9IpUaN2x10ahpf8AVJx41YhQTXkV6qGFBNKgGlANTULU0ClKUFb7ecCkvLXRDp5qOkiayVU4OGUsASMozb4O+K5nN2Q4ipx8DZ/ykntyD7tcin6q7eaUHCW7O3w62Vx83Kb+7Ia8/cK8/wAjuP8AZ/413mlBw/hvZW7mmiRraVIzIhkeRVVRGrBnBBbJyoK4A+NW8vfRrcCV+Q0AhZ2ZAzODGrHUE0hTkAkgYPQAV1PFTQaTsfwNrK0jt2cOymRi4UqCZJXlICknYF8dfCql2m7AXE11PcQyRETMjaJNSMhWKOIjUAwYdzPQdcV0epoOScX9H00NrE6IJrlZpDLyupikUKFTWRnSY4j+0QNzWh+4V3/kdx/s/wDGu81FBwccBvPCzuP2FH8Wr6L2X4geljN88lsv96YV3OpoOVdlOxN2LmCW4jWKON+YymVXkLBWCABMqO8QSdXxceNdVFM0zQTSozQUEClS1KD/2Q==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3752" y="3068961"/>
            <a:ext cx="4104456" cy="2266851"/>
          </a:xfrm>
          <a:prstGeom prst="rect">
            <a:avLst/>
          </a:prstGeom>
        </p:spPr>
      </p:pic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Documento de trabajo 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384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23229" t="23148" r="21250" b="7037"/>
          <a:stretch/>
        </p:blipFill>
        <p:spPr>
          <a:xfrm>
            <a:off x="1019175" y="476250"/>
            <a:ext cx="10153650" cy="5791200"/>
          </a:xfrm>
          <a:prstGeom prst="rect">
            <a:avLst/>
          </a:prstGeom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Documento de trabajo 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55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2917" t="16297" r="21771" b="13889"/>
          <a:stretch/>
        </p:blipFill>
        <p:spPr>
          <a:xfrm>
            <a:off x="1143000" y="571500"/>
            <a:ext cx="10115550" cy="5734050"/>
          </a:xfrm>
          <a:prstGeom prst="rect">
            <a:avLst/>
          </a:prstGeom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Documento de trabajo 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578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3750" t="13518" r="21666" b="6111"/>
          <a:stretch/>
        </p:blipFill>
        <p:spPr>
          <a:xfrm>
            <a:off x="1295400" y="400050"/>
            <a:ext cx="9982200" cy="5962650"/>
          </a:xfrm>
          <a:prstGeom prst="rect">
            <a:avLst/>
          </a:prstGeom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Documento de trabajo 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61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3958" t="11481" r="21250" b="25926"/>
          <a:stretch/>
        </p:blipFill>
        <p:spPr>
          <a:xfrm>
            <a:off x="1238250" y="723900"/>
            <a:ext cx="10020300" cy="5543550"/>
          </a:xfrm>
          <a:prstGeom prst="rect">
            <a:avLst/>
          </a:prstGeom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Documento de trabajo 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156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4687" t="19074" r="21562" b="28333"/>
          <a:stretch/>
        </p:blipFill>
        <p:spPr>
          <a:xfrm>
            <a:off x="704850" y="247649"/>
            <a:ext cx="10591800" cy="5829595"/>
          </a:xfrm>
          <a:prstGeom prst="rect">
            <a:avLst/>
          </a:prstGeom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Documento de trabajo 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6094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1875" t="22222" r="22083" b="18333"/>
          <a:stretch/>
        </p:blipFill>
        <p:spPr>
          <a:xfrm>
            <a:off x="971550" y="285750"/>
            <a:ext cx="10248900" cy="6115050"/>
          </a:xfrm>
          <a:prstGeom prst="rect">
            <a:avLst/>
          </a:prstGeom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Documento de trabajo 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8869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</Words>
  <Application>Microsoft Office PowerPoint</Application>
  <PresentationFormat>Panorámica</PresentationFormat>
  <Paragraphs>10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Candara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ELIZABETH CHUQUIN MARTINEZ DE DIAZ</dc:creator>
  <cp:lastModifiedBy>ADMIN</cp:lastModifiedBy>
  <cp:revision>2</cp:revision>
  <dcterms:created xsi:type="dcterms:W3CDTF">2015-06-26T17:40:52Z</dcterms:created>
  <dcterms:modified xsi:type="dcterms:W3CDTF">2015-06-28T23:56:04Z</dcterms:modified>
</cp:coreProperties>
</file>