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9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handoutMasterIdLst>
    <p:handoutMasterId r:id="rId8"/>
  </p:handoutMasterIdLst>
  <p:sldIdLst>
    <p:sldId id="435" r:id="rId2"/>
    <p:sldId id="456" r:id="rId3"/>
    <p:sldId id="457" r:id="rId4"/>
    <p:sldId id="458" r:id="rId5"/>
    <p:sldId id="459" r:id="rId6"/>
  </p:sldIdLst>
  <p:sldSz cx="12192000" cy="6858000"/>
  <p:notesSz cx="6731000" cy="9855200"/>
  <p:custDataLst>
    <p:tags r:id="rId9"/>
  </p:custDataLst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4" userDrawn="1">
          <p15:clr>
            <a:srgbClr val="A4A3A4"/>
          </p15:clr>
        </p15:guide>
        <p15:guide id="2" pos="212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1E1"/>
    <a:srgbClr val="9966FF"/>
    <a:srgbClr val="FFDDDD"/>
    <a:srgbClr val="FF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5" autoAdjust="0"/>
    <p:restoredTop sz="90072" autoAdjust="0"/>
  </p:normalViewPr>
  <p:slideViewPr>
    <p:cSldViewPr snapToGrid="0">
      <p:cViewPr varScale="1">
        <p:scale>
          <a:sx n="113" d="100"/>
          <a:sy n="113" d="100"/>
        </p:scale>
        <p:origin x="63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-3870" y="-120"/>
      </p:cViewPr>
      <p:guideLst>
        <p:guide orient="horz" pos="3104"/>
        <p:guide pos="212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06D4B4-9381-4814-82B6-ECD5C504D1E7}" type="doc">
      <dgm:prSet loTypeId="urn:microsoft.com/office/officeart/2005/8/layout/cycle8" loCatId="cycle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B78E51D1-FA96-4F67-BC0A-9991AE2B7371}">
      <dgm:prSet phldrT="[Texto]" custT="1"/>
      <dgm:spPr/>
      <dgm:t>
        <a:bodyPr/>
        <a:lstStyle/>
        <a:p>
          <a:r>
            <a:rPr lang="es-PE" sz="1400" b="1" dirty="0">
              <a:latin typeface="Candara" panose="020E0502030303020204" pitchFamily="34" charset="0"/>
            </a:rPr>
            <a:t>Comité de Tutoría</a:t>
          </a:r>
          <a:endParaRPr lang="es-PE" sz="1400" dirty="0">
            <a:latin typeface="Candara" panose="020E0502030303020204" pitchFamily="34" charset="0"/>
          </a:endParaRPr>
        </a:p>
      </dgm:t>
    </dgm:pt>
    <dgm:pt modelId="{5548D10A-60F2-49BE-ADAD-CB4D091CF713}" type="parTrans" cxnId="{089D83DC-2BC7-4EF1-90B9-2815D77E9758}">
      <dgm:prSet/>
      <dgm:spPr/>
      <dgm:t>
        <a:bodyPr/>
        <a:lstStyle/>
        <a:p>
          <a:endParaRPr lang="es-PE" sz="1100">
            <a:solidFill>
              <a:srgbClr val="002060"/>
            </a:solidFill>
          </a:endParaRPr>
        </a:p>
      </dgm:t>
    </dgm:pt>
    <dgm:pt modelId="{3BB055EC-354B-460B-A101-B2205DAE8019}" type="sibTrans" cxnId="{089D83DC-2BC7-4EF1-90B9-2815D77E9758}">
      <dgm:prSet/>
      <dgm:spPr/>
      <dgm:t>
        <a:bodyPr/>
        <a:lstStyle/>
        <a:p>
          <a:endParaRPr lang="es-PE" sz="1100">
            <a:solidFill>
              <a:srgbClr val="002060"/>
            </a:solidFill>
          </a:endParaRPr>
        </a:p>
      </dgm:t>
    </dgm:pt>
    <dgm:pt modelId="{10C93ADD-81A1-418C-B35E-D4CD02D65CB3}">
      <dgm:prSet phldrT="[Texto]" custT="1"/>
      <dgm:spPr/>
      <dgm:t>
        <a:bodyPr/>
        <a:lstStyle/>
        <a:p>
          <a:r>
            <a:rPr lang="es-PE" sz="1400" b="1" dirty="0">
              <a:solidFill>
                <a:schemeClr val="tx1"/>
              </a:solidFill>
              <a:latin typeface="Candara" panose="020E0502030303020204" pitchFamily="34" charset="0"/>
            </a:rPr>
            <a:t>(Asesor de Tutoría Integral (Psicólogo o Trabajador) Social</a:t>
          </a:r>
        </a:p>
      </dgm:t>
    </dgm:pt>
    <dgm:pt modelId="{F1EFE6DD-C48E-4F54-9FEA-BDD33F15D257}" type="parTrans" cxnId="{38C90783-3B3D-44B7-A9CB-5EC2CA1DDE3C}">
      <dgm:prSet/>
      <dgm:spPr/>
      <dgm:t>
        <a:bodyPr/>
        <a:lstStyle/>
        <a:p>
          <a:endParaRPr lang="es-PE" sz="1100">
            <a:solidFill>
              <a:srgbClr val="002060"/>
            </a:solidFill>
          </a:endParaRPr>
        </a:p>
      </dgm:t>
    </dgm:pt>
    <dgm:pt modelId="{0C912B2C-53AD-4511-9A60-4F7B281E4F5F}" type="sibTrans" cxnId="{38C90783-3B3D-44B7-A9CB-5EC2CA1DDE3C}">
      <dgm:prSet/>
      <dgm:spPr/>
      <dgm:t>
        <a:bodyPr/>
        <a:lstStyle/>
        <a:p>
          <a:endParaRPr lang="es-PE" sz="1100">
            <a:solidFill>
              <a:srgbClr val="002060"/>
            </a:solidFill>
          </a:endParaRPr>
        </a:p>
      </dgm:t>
    </dgm:pt>
    <dgm:pt modelId="{16DE5230-8B82-4295-9471-37343ED47BF3}">
      <dgm:prSet phldrT="[Texto]" custT="1"/>
      <dgm:spPr/>
      <dgm:t>
        <a:bodyPr/>
        <a:lstStyle/>
        <a:p>
          <a:r>
            <a:rPr lang="es-PE" sz="1400" b="1" dirty="0">
              <a:latin typeface="Candara" panose="020E0502030303020204" pitchFamily="34" charset="0"/>
            </a:rPr>
            <a:t>Auxiliar de Educación</a:t>
          </a:r>
          <a:endParaRPr lang="es-PE" sz="1400" dirty="0">
            <a:latin typeface="Candara" panose="020E0502030303020204" pitchFamily="34" charset="0"/>
          </a:endParaRPr>
        </a:p>
      </dgm:t>
    </dgm:pt>
    <dgm:pt modelId="{A5FFEBC5-3430-480A-9C05-DAB79852C08B}" type="parTrans" cxnId="{418A9A2B-75E0-46A9-90FF-C5DC59874E75}">
      <dgm:prSet/>
      <dgm:spPr/>
      <dgm:t>
        <a:bodyPr/>
        <a:lstStyle/>
        <a:p>
          <a:endParaRPr lang="es-PE" sz="1100">
            <a:solidFill>
              <a:srgbClr val="002060"/>
            </a:solidFill>
          </a:endParaRPr>
        </a:p>
      </dgm:t>
    </dgm:pt>
    <dgm:pt modelId="{B85A7336-F8F9-43BA-9601-031C80698118}" type="sibTrans" cxnId="{418A9A2B-75E0-46A9-90FF-C5DC59874E75}">
      <dgm:prSet/>
      <dgm:spPr/>
      <dgm:t>
        <a:bodyPr/>
        <a:lstStyle/>
        <a:p>
          <a:endParaRPr lang="es-PE" sz="1100">
            <a:solidFill>
              <a:srgbClr val="002060"/>
            </a:solidFill>
          </a:endParaRPr>
        </a:p>
      </dgm:t>
    </dgm:pt>
    <dgm:pt modelId="{475DD052-9F92-4AD1-AFF6-4FC6B0C783FA}">
      <dgm:prSet phldrT="[Texto]" custT="1"/>
      <dgm:spPr/>
      <dgm:t>
        <a:bodyPr/>
        <a:lstStyle/>
        <a:p>
          <a:r>
            <a:rPr lang="es-PE" sz="1400" b="1" dirty="0" smtClean="0">
              <a:latin typeface="Candara" panose="020E0502030303020204" pitchFamily="34" charset="0"/>
            </a:rPr>
            <a:t>Tutor/a</a:t>
          </a:r>
          <a:endParaRPr lang="es-PE" sz="1400" dirty="0">
            <a:latin typeface="Candara" panose="020E0502030303020204" pitchFamily="34" charset="0"/>
          </a:endParaRPr>
        </a:p>
      </dgm:t>
    </dgm:pt>
    <dgm:pt modelId="{77F319BD-7DF9-4471-91FB-4BC0220B21E8}" type="parTrans" cxnId="{1E904AD1-3341-4BA0-BB94-0DC8A5B934AE}">
      <dgm:prSet/>
      <dgm:spPr/>
      <dgm:t>
        <a:bodyPr/>
        <a:lstStyle/>
        <a:p>
          <a:endParaRPr lang="es-PE" sz="1100">
            <a:solidFill>
              <a:srgbClr val="002060"/>
            </a:solidFill>
          </a:endParaRPr>
        </a:p>
      </dgm:t>
    </dgm:pt>
    <dgm:pt modelId="{E71620EA-2181-4E3C-A8A6-285F6CD4F678}" type="sibTrans" cxnId="{1E904AD1-3341-4BA0-BB94-0DC8A5B934AE}">
      <dgm:prSet/>
      <dgm:spPr/>
      <dgm:t>
        <a:bodyPr/>
        <a:lstStyle/>
        <a:p>
          <a:endParaRPr lang="es-PE" sz="1100">
            <a:solidFill>
              <a:srgbClr val="002060"/>
            </a:solidFill>
          </a:endParaRPr>
        </a:p>
      </dgm:t>
    </dgm:pt>
    <dgm:pt modelId="{320ACC2D-22AC-43CA-A128-30AE03B3588B}">
      <dgm:prSet phldrT="[Texto]" custT="1"/>
      <dgm:spPr/>
      <dgm:t>
        <a:bodyPr/>
        <a:lstStyle/>
        <a:p>
          <a:r>
            <a:rPr lang="es-PE" sz="1400" b="1">
              <a:latin typeface="Candara" panose="020E0502030303020204" pitchFamily="34" charset="0"/>
            </a:rPr>
            <a:t>Equipo de docentes tutores</a:t>
          </a:r>
          <a:endParaRPr lang="es-PE" sz="1400">
            <a:latin typeface="Candara" panose="020E0502030303020204" pitchFamily="34" charset="0"/>
          </a:endParaRPr>
        </a:p>
      </dgm:t>
    </dgm:pt>
    <dgm:pt modelId="{24D31ADA-7A18-4835-B9F6-E2A840685469}" type="parTrans" cxnId="{D957154C-9533-404E-B218-8318ABD17804}">
      <dgm:prSet/>
      <dgm:spPr/>
      <dgm:t>
        <a:bodyPr/>
        <a:lstStyle/>
        <a:p>
          <a:endParaRPr lang="es-PE" sz="1100">
            <a:solidFill>
              <a:srgbClr val="002060"/>
            </a:solidFill>
          </a:endParaRPr>
        </a:p>
      </dgm:t>
    </dgm:pt>
    <dgm:pt modelId="{2E7B5056-399A-4D1F-B8A3-DC6D1BD67B04}" type="sibTrans" cxnId="{D957154C-9533-404E-B218-8318ABD17804}">
      <dgm:prSet/>
      <dgm:spPr/>
      <dgm:t>
        <a:bodyPr/>
        <a:lstStyle/>
        <a:p>
          <a:endParaRPr lang="es-PE" sz="1100">
            <a:solidFill>
              <a:srgbClr val="002060"/>
            </a:solidFill>
          </a:endParaRPr>
        </a:p>
      </dgm:t>
    </dgm:pt>
    <dgm:pt modelId="{1F3D0AED-55AE-46AA-9D2A-7DE1D82B4345}">
      <dgm:prSet phldrT="[Texto]" custT="1"/>
      <dgm:spPr/>
      <dgm:t>
        <a:bodyPr/>
        <a:lstStyle/>
        <a:p>
          <a:r>
            <a:rPr lang="es-PE" sz="1400" b="1" dirty="0">
              <a:latin typeface="Candara" panose="020E0502030303020204" pitchFamily="34" charset="0"/>
            </a:rPr>
            <a:t>Coordinador de Tutoría</a:t>
          </a:r>
          <a:endParaRPr lang="es-PE" sz="1400" dirty="0">
            <a:latin typeface="Candara" panose="020E0502030303020204" pitchFamily="34" charset="0"/>
          </a:endParaRPr>
        </a:p>
      </dgm:t>
    </dgm:pt>
    <dgm:pt modelId="{5D16DCFC-FACB-4C1B-B201-7248244FDDA2}" type="parTrans" cxnId="{CE3E59FF-AD6C-44D8-B84F-0AF5BD635F4C}">
      <dgm:prSet/>
      <dgm:spPr/>
      <dgm:t>
        <a:bodyPr/>
        <a:lstStyle/>
        <a:p>
          <a:endParaRPr lang="es-PE" sz="1100">
            <a:solidFill>
              <a:srgbClr val="002060"/>
            </a:solidFill>
          </a:endParaRPr>
        </a:p>
      </dgm:t>
    </dgm:pt>
    <dgm:pt modelId="{B66AACFB-BC7B-4915-877A-4AE0C260DD14}" type="sibTrans" cxnId="{CE3E59FF-AD6C-44D8-B84F-0AF5BD635F4C}">
      <dgm:prSet/>
      <dgm:spPr/>
      <dgm:t>
        <a:bodyPr/>
        <a:lstStyle/>
        <a:p>
          <a:endParaRPr lang="es-PE" sz="1100">
            <a:solidFill>
              <a:srgbClr val="002060"/>
            </a:solidFill>
          </a:endParaRPr>
        </a:p>
      </dgm:t>
    </dgm:pt>
    <dgm:pt modelId="{01624BA8-D9FE-4B6C-B05F-B8AD72FA7DF9}" type="pres">
      <dgm:prSet presAssocID="{DF06D4B4-9381-4814-82B6-ECD5C504D1E7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A75E7417-B601-4B57-B993-C0B28D9AFADD}" type="pres">
      <dgm:prSet presAssocID="{DF06D4B4-9381-4814-82B6-ECD5C504D1E7}" presName="wedge1" presStyleLbl="node1" presStyleIdx="0" presStyleCnt="6"/>
      <dgm:spPr/>
      <dgm:t>
        <a:bodyPr/>
        <a:lstStyle/>
        <a:p>
          <a:endParaRPr lang="es-PE"/>
        </a:p>
      </dgm:t>
    </dgm:pt>
    <dgm:pt modelId="{8C691F61-25F3-44F5-A6EE-C59A491D22EB}" type="pres">
      <dgm:prSet presAssocID="{DF06D4B4-9381-4814-82B6-ECD5C504D1E7}" presName="dummy1a" presStyleCnt="0"/>
      <dgm:spPr/>
      <dgm:t>
        <a:bodyPr/>
        <a:lstStyle/>
        <a:p>
          <a:endParaRPr lang="es-PE"/>
        </a:p>
      </dgm:t>
    </dgm:pt>
    <dgm:pt modelId="{FAB91D8E-BB23-4A82-A4ED-C06408E7B43C}" type="pres">
      <dgm:prSet presAssocID="{DF06D4B4-9381-4814-82B6-ECD5C504D1E7}" presName="dummy1b" presStyleCnt="0"/>
      <dgm:spPr/>
      <dgm:t>
        <a:bodyPr/>
        <a:lstStyle/>
        <a:p>
          <a:endParaRPr lang="es-PE"/>
        </a:p>
      </dgm:t>
    </dgm:pt>
    <dgm:pt modelId="{EC01647E-BF69-4B12-A675-DFD304E882E7}" type="pres">
      <dgm:prSet presAssocID="{DF06D4B4-9381-4814-82B6-ECD5C504D1E7}" presName="wedge1Tx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9FD49F0-FA35-4231-AC33-A01500B2FF33}" type="pres">
      <dgm:prSet presAssocID="{DF06D4B4-9381-4814-82B6-ECD5C504D1E7}" presName="wedge2" presStyleLbl="node1" presStyleIdx="1" presStyleCnt="6" custScaleX="106816"/>
      <dgm:spPr/>
      <dgm:t>
        <a:bodyPr/>
        <a:lstStyle/>
        <a:p>
          <a:endParaRPr lang="es-PE"/>
        </a:p>
      </dgm:t>
    </dgm:pt>
    <dgm:pt modelId="{60EEC43E-7A1C-4AF3-8DEB-597A4467F24A}" type="pres">
      <dgm:prSet presAssocID="{DF06D4B4-9381-4814-82B6-ECD5C504D1E7}" presName="dummy2a" presStyleCnt="0"/>
      <dgm:spPr/>
      <dgm:t>
        <a:bodyPr/>
        <a:lstStyle/>
        <a:p>
          <a:endParaRPr lang="es-PE"/>
        </a:p>
      </dgm:t>
    </dgm:pt>
    <dgm:pt modelId="{7F1D3262-138E-4DD0-ABCF-97D99A8063E4}" type="pres">
      <dgm:prSet presAssocID="{DF06D4B4-9381-4814-82B6-ECD5C504D1E7}" presName="dummy2b" presStyleCnt="0"/>
      <dgm:spPr/>
      <dgm:t>
        <a:bodyPr/>
        <a:lstStyle/>
        <a:p>
          <a:endParaRPr lang="es-PE"/>
        </a:p>
      </dgm:t>
    </dgm:pt>
    <dgm:pt modelId="{CD783947-6657-45E7-92CC-ACB6C2239871}" type="pres">
      <dgm:prSet presAssocID="{DF06D4B4-9381-4814-82B6-ECD5C504D1E7}" presName="wedge2Tx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C12F6F8-C01D-4F81-A89C-F627C237C5B5}" type="pres">
      <dgm:prSet presAssocID="{DF06D4B4-9381-4814-82B6-ECD5C504D1E7}" presName="wedge3" presStyleLbl="node1" presStyleIdx="2" presStyleCnt="6"/>
      <dgm:spPr/>
      <dgm:t>
        <a:bodyPr/>
        <a:lstStyle/>
        <a:p>
          <a:endParaRPr lang="es-PE"/>
        </a:p>
      </dgm:t>
    </dgm:pt>
    <dgm:pt modelId="{66D13AF4-0550-4FA9-8A2B-5021A8CE0AA2}" type="pres">
      <dgm:prSet presAssocID="{DF06D4B4-9381-4814-82B6-ECD5C504D1E7}" presName="dummy3a" presStyleCnt="0"/>
      <dgm:spPr/>
      <dgm:t>
        <a:bodyPr/>
        <a:lstStyle/>
        <a:p>
          <a:endParaRPr lang="es-PE"/>
        </a:p>
      </dgm:t>
    </dgm:pt>
    <dgm:pt modelId="{1060925D-2D07-4386-8B52-4C9F83B190EA}" type="pres">
      <dgm:prSet presAssocID="{DF06D4B4-9381-4814-82B6-ECD5C504D1E7}" presName="dummy3b" presStyleCnt="0"/>
      <dgm:spPr/>
      <dgm:t>
        <a:bodyPr/>
        <a:lstStyle/>
        <a:p>
          <a:endParaRPr lang="es-PE"/>
        </a:p>
      </dgm:t>
    </dgm:pt>
    <dgm:pt modelId="{479D7FB5-A3C0-4720-8E11-7CAFB9AB9F7B}" type="pres">
      <dgm:prSet presAssocID="{DF06D4B4-9381-4814-82B6-ECD5C504D1E7}" presName="wedge3Tx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57B224C-6C02-434F-822E-6ACF3EB18E9D}" type="pres">
      <dgm:prSet presAssocID="{DF06D4B4-9381-4814-82B6-ECD5C504D1E7}" presName="wedge4" presStyleLbl="node1" presStyleIdx="3" presStyleCnt="6"/>
      <dgm:spPr/>
      <dgm:t>
        <a:bodyPr/>
        <a:lstStyle/>
        <a:p>
          <a:endParaRPr lang="es-PE"/>
        </a:p>
      </dgm:t>
    </dgm:pt>
    <dgm:pt modelId="{446F97D5-E161-4CAB-AE41-F7B44D739B95}" type="pres">
      <dgm:prSet presAssocID="{DF06D4B4-9381-4814-82B6-ECD5C504D1E7}" presName="dummy4a" presStyleCnt="0"/>
      <dgm:spPr/>
      <dgm:t>
        <a:bodyPr/>
        <a:lstStyle/>
        <a:p>
          <a:endParaRPr lang="es-PE"/>
        </a:p>
      </dgm:t>
    </dgm:pt>
    <dgm:pt modelId="{F55166CB-B2D7-440F-A94B-F1BC29363CFF}" type="pres">
      <dgm:prSet presAssocID="{DF06D4B4-9381-4814-82B6-ECD5C504D1E7}" presName="dummy4b" presStyleCnt="0"/>
      <dgm:spPr/>
      <dgm:t>
        <a:bodyPr/>
        <a:lstStyle/>
        <a:p>
          <a:endParaRPr lang="es-PE"/>
        </a:p>
      </dgm:t>
    </dgm:pt>
    <dgm:pt modelId="{E8918AE8-5B5A-4B2D-9909-036EBBD5B8ED}" type="pres">
      <dgm:prSet presAssocID="{DF06D4B4-9381-4814-82B6-ECD5C504D1E7}" presName="wedge4Tx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9300A95-B498-4503-9897-BAF5F5B82117}" type="pres">
      <dgm:prSet presAssocID="{DF06D4B4-9381-4814-82B6-ECD5C504D1E7}" presName="wedge5" presStyleLbl="node1" presStyleIdx="4" presStyleCnt="6"/>
      <dgm:spPr/>
      <dgm:t>
        <a:bodyPr/>
        <a:lstStyle/>
        <a:p>
          <a:endParaRPr lang="es-PE"/>
        </a:p>
      </dgm:t>
    </dgm:pt>
    <dgm:pt modelId="{DEE81084-38FC-4922-8F13-1B1B1EB1EC0A}" type="pres">
      <dgm:prSet presAssocID="{DF06D4B4-9381-4814-82B6-ECD5C504D1E7}" presName="dummy5a" presStyleCnt="0"/>
      <dgm:spPr/>
      <dgm:t>
        <a:bodyPr/>
        <a:lstStyle/>
        <a:p>
          <a:endParaRPr lang="es-PE"/>
        </a:p>
      </dgm:t>
    </dgm:pt>
    <dgm:pt modelId="{8787F757-2BEF-4183-964C-7147C6553BB4}" type="pres">
      <dgm:prSet presAssocID="{DF06D4B4-9381-4814-82B6-ECD5C504D1E7}" presName="dummy5b" presStyleCnt="0"/>
      <dgm:spPr/>
      <dgm:t>
        <a:bodyPr/>
        <a:lstStyle/>
        <a:p>
          <a:endParaRPr lang="es-PE"/>
        </a:p>
      </dgm:t>
    </dgm:pt>
    <dgm:pt modelId="{54476AA3-EAF7-4ED9-8231-3A369400CCA8}" type="pres">
      <dgm:prSet presAssocID="{DF06D4B4-9381-4814-82B6-ECD5C504D1E7}" presName="wedge5Tx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7B376CB-F96C-4E71-8E83-3642C3CCA200}" type="pres">
      <dgm:prSet presAssocID="{DF06D4B4-9381-4814-82B6-ECD5C504D1E7}" presName="wedge6" presStyleLbl="node1" presStyleIdx="5" presStyleCnt="6" custScaleX="101440" custLinFactNeighborX="-1609" custLinFactNeighborY="-628"/>
      <dgm:spPr/>
      <dgm:t>
        <a:bodyPr/>
        <a:lstStyle/>
        <a:p>
          <a:endParaRPr lang="es-PE"/>
        </a:p>
      </dgm:t>
    </dgm:pt>
    <dgm:pt modelId="{093FE252-CC53-4E0C-8127-30227DC48E04}" type="pres">
      <dgm:prSet presAssocID="{DF06D4B4-9381-4814-82B6-ECD5C504D1E7}" presName="dummy6a" presStyleCnt="0"/>
      <dgm:spPr/>
      <dgm:t>
        <a:bodyPr/>
        <a:lstStyle/>
        <a:p>
          <a:endParaRPr lang="es-PE"/>
        </a:p>
      </dgm:t>
    </dgm:pt>
    <dgm:pt modelId="{FC9AFE27-5C1E-4D00-84F1-2332B200743B}" type="pres">
      <dgm:prSet presAssocID="{DF06D4B4-9381-4814-82B6-ECD5C504D1E7}" presName="dummy6b" presStyleCnt="0"/>
      <dgm:spPr/>
      <dgm:t>
        <a:bodyPr/>
        <a:lstStyle/>
        <a:p>
          <a:endParaRPr lang="es-PE"/>
        </a:p>
      </dgm:t>
    </dgm:pt>
    <dgm:pt modelId="{A9B7FFBE-D50B-4FED-BF30-7A3EC5122738}" type="pres">
      <dgm:prSet presAssocID="{DF06D4B4-9381-4814-82B6-ECD5C504D1E7}" presName="wedge6Tx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8C79F78-ACCF-48DD-A373-107A045691DC}" type="pres">
      <dgm:prSet presAssocID="{3BB055EC-354B-460B-A101-B2205DAE8019}" presName="arrowWedge1" presStyleLbl="fgSibTrans2D1" presStyleIdx="0" presStyleCnt="6"/>
      <dgm:spPr/>
      <dgm:t>
        <a:bodyPr/>
        <a:lstStyle/>
        <a:p>
          <a:endParaRPr lang="es-PE"/>
        </a:p>
      </dgm:t>
    </dgm:pt>
    <dgm:pt modelId="{A6CC5D3A-2A3F-4B36-B969-02FFF4C28C1A}" type="pres">
      <dgm:prSet presAssocID="{0C912B2C-53AD-4511-9A60-4F7B281E4F5F}" presName="arrowWedge2" presStyleLbl="fgSibTrans2D1" presStyleIdx="1" presStyleCnt="6"/>
      <dgm:spPr/>
      <dgm:t>
        <a:bodyPr/>
        <a:lstStyle/>
        <a:p>
          <a:endParaRPr lang="es-PE"/>
        </a:p>
      </dgm:t>
    </dgm:pt>
    <dgm:pt modelId="{F0A730F3-B3B8-470E-9934-9E98DF110523}" type="pres">
      <dgm:prSet presAssocID="{B85A7336-F8F9-43BA-9601-031C80698118}" presName="arrowWedge3" presStyleLbl="fgSibTrans2D1" presStyleIdx="2" presStyleCnt="6"/>
      <dgm:spPr/>
      <dgm:t>
        <a:bodyPr/>
        <a:lstStyle/>
        <a:p>
          <a:endParaRPr lang="es-PE"/>
        </a:p>
      </dgm:t>
    </dgm:pt>
    <dgm:pt modelId="{DA7C9BC7-F1D7-4106-80C1-B78A4B7520D0}" type="pres">
      <dgm:prSet presAssocID="{E71620EA-2181-4E3C-A8A6-285F6CD4F678}" presName="arrowWedge4" presStyleLbl="fgSibTrans2D1" presStyleIdx="3" presStyleCnt="6"/>
      <dgm:spPr/>
      <dgm:t>
        <a:bodyPr/>
        <a:lstStyle/>
        <a:p>
          <a:endParaRPr lang="es-PE"/>
        </a:p>
      </dgm:t>
    </dgm:pt>
    <dgm:pt modelId="{918378CB-B006-4459-8363-241EA006BE39}" type="pres">
      <dgm:prSet presAssocID="{2E7B5056-399A-4D1F-B8A3-DC6D1BD67B04}" presName="arrowWedge5" presStyleLbl="fgSibTrans2D1" presStyleIdx="4" presStyleCnt="6"/>
      <dgm:spPr/>
      <dgm:t>
        <a:bodyPr/>
        <a:lstStyle/>
        <a:p>
          <a:endParaRPr lang="es-PE"/>
        </a:p>
      </dgm:t>
    </dgm:pt>
    <dgm:pt modelId="{B02D0CC8-2028-4D31-96C9-8FB0B74BD7C8}" type="pres">
      <dgm:prSet presAssocID="{B66AACFB-BC7B-4915-877A-4AE0C260DD14}" presName="arrowWedge6" presStyleLbl="fgSibTrans2D1" presStyleIdx="5" presStyleCnt="6"/>
      <dgm:spPr/>
      <dgm:t>
        <a:bodyPr/>
        <a:lstStyle/>
        <a:p>
          <a:endParaRPr lang="es-PE"/>
        </a:p>
      </dgm:t>
    </dgm:pt>
  </dgm:ptLst>
  <dgm:cxnLst>
    <dgm:cxn modelId="{80D52BAE-ED5B-4D36-BB9B-CF77B1B778C5}" type="presOf" srcId="{16DE5230-8B82-4295-9471-37343ED47BF3}" destId="{9C12F6F8-C01D-4F81-A89C-F627C237C5B5}" srcOrd="0" destOrd="0" presId="urn:microsoft.com/office/officeart/2005/8/layout/cycle8"/>
    <dgm:cxn modelId="{5BDE6481-BFBC-4078-9F82-ACDD233DBDA2}" type="presOf" srcId="{16DE5230-8B82-4295-9471-37343ED47BF3}" destId="{479D7FB5-A3C0-4720-8E11-7CAFB9AB9F7B}" srcOrd="1" destOrd="0" presId="urn:microsoft.com/office/officeart/2005/8/layout/cycle8"/>
    <dgm:cxn modelId="{E79F54C9-4A32-4193-BE30-72E87BD8CF18}" type="presOf" srcId="{320ACC2D-22AC-43CA-A128-30AE03B3588B}" destId="{54476AA3-EAF7-4ED9-8231-3A369400CCA8}" srcOrd="1" destOrd="0" presId="urn:microsoft.com/office/officeart/2005/8/layout/cycle8"/>
    <dgm:cxn modelId="{C70E7173-5E29-4024-9740-9069C6190CAC}" type="presOf" srcId="{B78E51D1-FA96-4F67-BC0A-9991AE2B7371}" destId="{EC01647E-BF69-4B12-A675-DFD304E882E7}" srcOrd="1" destOrd="0" presId="urn:microsoft.com/office/officeart/2005/8/layout/cycle8"/>
    <dgm:cxn modelId="{79F90E1D-BD4B-45D8-85E9-E0AE89616CAB}" type="presOf" srcId="{10C93ADD-81A1-418C-B35E-D4CD02D65CB3}" destId="{29FD49F0-FA35-4231-AC33-A01500B2FF33}" srcOrd="0" destOrd="0" presId="urn:microsoft.com/office/officeart/2005/8/layout/cycle8"/>
    <dgm:cxn modelId="{38C90783-3B3D-44B7-A9CB-5EC2CA1DDE3C}" srcId="{DF06D4B4-9381-4814-82B6-ECD5C504D1E7}" destId="{10C93ADD-81A1-418C-B35E-D4CD02D65CB3}" srcOrd="1" destOrd="0" parTransId="{F1EFE6DD-C48E-4F54-9FEA-BDD33F15D257}" sibTransId="{0C912B2C-53AD-4511-9A60-4F7B281E4F5F}"/>
    <dgm:cxn modelId="{1E904AD1-3341-4BA0-BB94-0DC8A5B934AE}" srcId="{DF06D4B4-9381-4814-82B6-ECD5C504D1E7}" destId="{475DD052-9F92-4AD1-AFF6-4FC6B0C783FA}" srcOrd="3" destOrd="0" parTransId="{77F319BD-7DF9-4471-91FB-4BC0220B21E8}" sibTransId="{E71620EA-2181-4E3C-A8A6-285F6CD4F678}"/>
    <dgm:cxn modelId="{31BC2000-7F73-4A7F-A528-509B682C6996}" type="presOf" srcId="{475DD052-9F92-4AD1-AFF6-4FC6B0C783FA}" destId="{D57B224C-6C02-434F-822E-6ACF3EB18E9D}" srcOrd="0" destOrd="0" presId="urn:microsoft.com/office/officeart/2005/8/layout/cycle8"/>
    <dgm:cxn modelId="{CE3E59FF-AD6C-44D8-B84F-0AF5BD635F4C}" srcId="{DF06D4B4-9381-4814-82B6-ECD5C504D1E7}" destId="{1F3D0AED-55AE-46AA-9D2A-7DE1D82B4345}" srcOrd="5" destOrd="0" parTransId="{5D16DCFC-FACB-4C1B-B201-7248244FDDA2}" sibTransId="{B66AACFB-BC7B-4915-877A-4AE0C260DD14}"/>
    <dgm:cxn modelId="{D8D41DAE-12F1-4C48-8A8C-398B82E0494C}" type="presOf" srcId="{1F3D0AED-55AE-46AA-9D2A-7DE1D82B4345}" destId="{E7B376CB-F96C-4E71-8E83-3642C3CCA200}" srcOrd="0" destOrd="0" presId="urn:microsoft.com/office/officeart/2005/8/layout/cycle8"/>
    <dgm:cxn modelId="{3A79E9CC-11D9-456F-BB0D-345850E12C2E}" type="presOf" srcId="{475DD052-9F92-4AD1-AFF6-4FC6B0C783FA}" destId="{E8918AE8-5B5A-4B2D-9909-036EBBD5B8ED}" srcOrd="1" destOrd="0" presId="urn:microsoft.com/office/officeart/2005/8/layout/cycle8"/>
    <dgm:cxn modelId="{A1C19220-3C1E-4AB3-96E6-A0940528E398}" type="presOf" srcId="{DF06D4B4-9381-4814-82B6-ECD5C504D1E7}" destId="{01624BA8-D9FE-4B6C-B05F-B8AD72FA7DF9}" srcOrd="0" destOrd="0" presId="urn:microsoft.com/office/officeart/2005/8/layout/cycle8"/>
    <dgm:cxn modelId="{089D83DC-2BC7-4EF1-90B9-2815D77E9758}" srcId="{DF06D4B4-9381-4814-82B6-ECD5C504D1E7}" destId="{B78E51D1-FA96-4F67-BC0A-9991AE2B7371}" srcOrd="0" destOrd="0" parTransId="{5548D10A-60F2-49BE-ADAD-CB4D091CF713}" sibTransId="{3BB055EC-354B-460B-A101-B2205DAE8019}"/>
    <dgm:cxn modelId="{D957154C-9533-404E-B218-8318ABD17804}" srcId="{DF06D4B4-9381-4814-82B6-ECD5C504D1E7}" destId="{320ACC2D-22AC-43CA-A128-30AE03B3588B}" srcOrd="4" destOrd="0" parTransId="{24D31ADA-7A18-4835-B9F6-E2A840685469}" sibTransId="{2E7B5056-399A-4D1F-B8A3-DC6D1BD67B04}"/>
    <dgm:cxn modelId="{418A9A2B-75E0-46A9-90FF-C5DC59874E75}" srcId="{DF06D4B4-9381-4814-82B6-ECD5C504D1E7}" destId="{16DE5230-8B82-4295-9471-37343ED47BF3}" srcOrd="2" destOrd="0" parTransId="{A5FFEBC5-3430-480A-9C05-DAB79852C08B}" sibTransId="{B85A7336-F8F9-43BA-9601-031C80698118}"/>
    <dgm:cxn modelId="{39D4F11C-6D5E-4442-B1B9-8AB16475CA40}" type="presOf" srcId="{B78E51D1-FA96-4F67-BC0A-9991AE2B7371}" destId="{A75E7417-B601-4B57-B993-C0B28D9AFADD}" srcOrd="0" destOrd="0" presId="urn:microsoft.com/office/officeart/2005/8/layout/cycle8"/>
    <dgm:cxn modelId="{B89CB51D-D78A-4EA8-9312-AF2AFF391C55}" type="presOf" srcId="{320ACC2D-22AC-43CA-A128-30AE03B3588B}" destId="{A9300A95-B498-4503-9897-BAF5F5B82117}" srcOrd="0" destOrd="0" presId="urn:microsoft.com/office/officeart/2005/8/layout/cycle8"/>
    <dgm:cxn modelId="{D6932996-6A50-4B7C-B191-6FD50C471C30}" type="presOf" srcId="{10C93ADD-81A1-418C-B35E-D4CD02D65CB3}" destId="{CD783947-6657-45E7-92CC-ACB6C2239871}" srcOrd="1" destOrd="0" presId="urn:microsoft.com/office/officeart/2005/8/layout/cycle8"/>
    <dgm:cxn modelId="{52737C4A-0B9C-4813-97B0-15DFD15E1940}" type="presOf" srcId="{1F3D0AED-55AE-46AA-9D2A-7DE1D82B4345}" destId="{A9B7FFBE-D50B-4FED-BF30-7A3EC5122738}" srcOrd="1" destOrd="0" presId="urn:microsoft.com/office/officeart/2005/8/layout/cycle8"/>
    <dgm:cxn modelId="{0AE3B1EB-80CE-4717-A3D4-77492D770524}" type="presParOf" srcId="{01624BA8-D9FE-4B6C-B05F-B8AD72FA7DF9}" destId="{A75E7417-B601-4B57-B993-C0B28D9AFADD}" srcOrd="0" destOrd="0" presId="urn:microsoft.com/office/officeart/2005/8/layout/cycle8"/>
    <dgm:cxn modelId="{2F80B019-0DB2-4029-88A8-D8E5D4F71E56}" type="presParOf" srcId="{01624BA8-D9FE-4B6C-B05F-B8AD72FA7DF9}" destId="{8C691F61-25F3-44F5-A6EE-C59A491D22EB}" srcOrd="1" destOrd="0" presId="urn:microsoft.com/office/officeart/2005/8/layout/cycle8"/>
    <dgm:cxn modelId="{7C99ABF4-86F8-4B1E-8245-0ABD208D5F85}" type="presParOf" srcId="{01624BA8-D9FE-4B6C-B05F-B8AD72FA7DF9}" destId="{FAB91D8E-BB23-4A82-A4ED-C06408E7B43C}" srcOrd="2" destOrd="0" presId="urn:microsoft.com/office/officeart/2005/8/layout/cycle8"/>
    <dgm:cxn modelId="{1A7E9FBD-A21F-4331-A329-F46E56A169A6}" type="presParOf" srcId="{01624BA8-D9FE-4B6C-B05F-B8AD72FA7DF9}" destId="{EC01647E-BF69-4B12-A675-DFD304E882E7}" srcOrd="3" destOrd="0" presId="urn:microsoft.com/office/officeart/2005/8/layout/cycle8"/>
    <dgm:cxn modelId="{E6B0C0C9-C54B-411E-817F-2784B9E1944B}" type="presParOf" srcId="{01624BA8-D9FE-4B6C-B05F-B8AD72FA7DF9}" destId="{29FD49F0-FA35-4231-AC33-A01500B2FF33}" srcOrd="4" destOrd="0" presId="urn:microsoft.com/office/officeart/2005/8/layout/cycle8"/>
    <dgm:cxn modelId="{A7C9F794-10FD-417C-8B12-3B6B3C65EEEE}" type="presParOf" srcId="{01624BA8-D9FE-4B6C-B05F-B8AD72FA7DF9}" destId="{60EEC43E-7A1C-4AF3-8DEB-597A4467F24A}" srcOrd="5" destOrd="0" presId="urn:microsoft.com/office/officeart/2005/8/layout/cycle8"/>
    <dgm:cxn modelId="{05D2DF57-4C93-445E-9E99-431AA9C916ED}" type="presParOf" srcId="{01624BA8-D9FE-4B6C-B05F-B8AD72FA7DF9}" destId="{7F1D3262-138E-4DD0-ABCF-97D99A8063E4}" srcOrd="6" destOrd="0" presId="urn:microsoft.com/office/officeart/2005/8/layout/cycle8"/>
    <dgm:cxn modelId="{BDEAA2AF-F519-4EA3-BDEA-0BD10BD90AC7}" type="presParOf" srcId="{01624BA8-D9FE-4B6C-B05F-B8AD72FA7DF9}" destId="{CD783947-6657-45E7-92CC-ACB6C2239871}" srcOrd="7" destOrd="0" presId="urn:microsoft.com/office/officeart/2005/8/layout/cycle8"/>
    <dgm:cxn modelId="{CEE9C8D5-8F4D-4D12-B077-546E7952106D}" type="presParOf" srcId="{01624BA8-D9FE-4B6C-B05F-B8AD72FA7DF9}" destId="{9C12F6F8-C01D-4F81-A89C-F627C237C5B5}" srcOrd="8" destOrd="0" presId="urn:microsoft.com/office/officeart/2005/8/layout/cycle8"/>
    <dgm:cxn modelId="{A633CDA3-3523-4866-B56D-75AE80B37C72}" type="presParOf" srcId="{01624BA8-D9FE-4B6C-B05F-B8AD72FA7DF9}" destId="{66D13AF4-0550-4FA9-8A2B-5021A8CE0AA2}" srcOrd="9" destOrd="0" presId="urn:microsoft.com/office/officeart/2005/8/layout/cycle8"/>
    <dgm:cxn modelId="{B9C051C0-8C19-438E-8343-9F0A07614D26}" type="presParOf" srcId="{01624BA8-D9FE-4B6C-B05F-B8AD72FA7DF9}" destId="{1060925D-2D07-4386-8B52-4C9F83B190EA}" srcOrd="10" destOrd="0" presId="urn:microsoft.com/office/officeart/2005/8/layout/cycle8"/>
    <dgm:cxn modelId="{AB509956-FA1B-4C7E-8D00-92E00294805B}" type="presParOf" srcId="{01624BA8-D9FE-4B6C-B05F-B8AD72FA7DF9}" destId="{479D7FB5-A3C0-4720-8E11-7CAFB9AB9F7B}" srcOrd="11" destOrd="0" presId="urn:microsoft.com/office/officeart/2005/8/layout/cycle8"/>
    <dgm:cxn modelId="{197544A8-B6BF-4A1E-9BAE-29AA5258FE2D}" type="presParOf" srcId="{01624BA8-D9FE-4B6C-B05F-B8AD72FA7DF9}" destId="{D57B224C-6C02-434F-822E-6ACF3EB18E9D}" srcOrd="12" destOrd="0" presId="urn:microsoft.com/office/officeart/2005/8/layout/cycle8"/>
    <dgm:cxn modelId="{6E78900C-26CA-459C-B6C6-1756EE79E079}" type="presParOf" srcId="{01624BA8-D9FE-4B6C-B05F-B8AD72FA7DF9}" destId="{446F97D5-E161-4CAB-AE41-F7B44D739B95}" srcOrd="13" destOrd="0" presId="urn:microsoft.com/office/officeart/2005/8/layout/cycle8"/>
    <dgm:cxn modelId="{FC989D23-3295-4F64-98EC-FFD7687A322B}" type="presParOf" srcId="{01624BA8-D9FE-4B6C-B05F-B8AD72FA7DF9}" destId="{F55166CB-B2D7-440F-A94B-F1BC29363CFF}" srcOrd="14" destOrd="0" presId="urn:microsoft.com/office/officeart/2005/8/layout/cycle8"/>
    <dgm:cxn modelId="{A461AD01-735E-4475-82EB-E466A02E10C2}" type="presParOf" srcId="{01624BA8-D9FE-4B6C-B05F-B8AD72FA7DF9}" destId="{E8918AE8-5B5A-4B2D-9909-036EBBD5B8ED}" srcOrd="15" destOrd="0" presId="urn:microsoft.com/office/officeart/2005/8/layout/cycle8"/>
    <dgm:cxn modelId="{1B421913-716B-4008-8327-60281AC8E862}" type="presParOf" srcId="{01624BA8-D9FE-4B6C-B05F-B8AD72FA7DF9}" destId="{A9300A95-B498-4503-9897-BAF5F5B82117}" srcOrd="16" destOrd="0" presId="urn:microsoft.com/office/officeart/2005/8/layout/cycle8"/>
    <dgm:cxn modelId="{16C88A2B-0A37-4F26-B21A-6381128B7E88}" type="presParOf" srcId="{01624BA8-D9FE-4B6C-B05F-B8AD72FA7DF9}" destId="{DEE81084-38FC-4922-8F13-1B1B1EB1EC0A}" srcOrd="17" destOrd="0" presId="urn:microsoft.com/office/officeart/2005/8/layout/cycle8"/>
    <dgm:cxn modelId="{315066CF-D2F5-42F5-878B-3753E18E7CBA}" type="presParOf" srcId="{01624BA8-D9FE-4B6C-B05F-B8AD72FA7DF9}" destId="{8787F757-2BEF-4183-964C-7147C6553BB4}" srcOrd="18" destOrd="0" presId="urn:microsoft.com/office/officeart/2005/8/layout/cycle8"/>
    <dgm:cxn modelId="{8E055651-748B-4499-B32B-16FF3C0B4D33}" type="presParOf" srcId="{01624BA8-D9FE-4B6C-B05F-B8AD72FA7DF9}" destId="{54476AA3-EAF7-4ED9-8231-3A369400CCA8}" srcOrd="19" destOrd="0" presId="urn:microsoft.com/office/officeart/2005/8/layout/cycle8"/>
    <dgm:cxn modelId="{C054155A-8BC9-4427-B472-65D3B4EF92E7}" type="presParOf" srcId="{01624BA8-D9FE-4B6C-B05F-B8AD72FA7DF9}" destId="{E7B376CB-F96C-4E71-8E83-3642C3CCA200}" srcOrd="20" destOrd="0" presId="urn:microsoft.com/office/officeart/2005/8/layout/cycle8"/>
    <dgm:cxn modelId="{151EFA14-A4D2-4AA0-ADD6-10DF49D89D7A}" type="presParOf" srcId="{01624BA8-D9FE-4B6C-B05F-B8AD72FA7DF9}" destId="{093FE252-CC53-4E0C-8127-30227DC48E04}" srcOrd="21" destOrd="0" presId="urn:microsoft.com/office/officeart/2005/8/layout/cycle8"/>
    <dgm:cxn modelId="{5999894A-DC93-4A16-B6B7-29671F63B5CA}" type="presParOf" srcId="{01624BA8-D9FE-4B6C-B05F-B8AD72FA7DF9}" destId="{FC9AFE27-5C1E-4D00-84F1-2332B200743B}" srcOrd="22" destOrd="0" presId="urn:microsoft.com/office/officeart/2005/8/layout/cycle8"/>
    <dgm:cxn modelId="{1153F0B0-9B70-4EA4-A0C5-F2762BE4617E}" type="presParOf" srcId="{01624BA8-D9FE-4B6C-B05F-B8AD72FA7DF9}" destId="{A9B7FFBE-D50B-4FED-BF30-7A3EC5122738}" srcOrd="23" destOrd="0" presId="urn:microsoft.com/office/officeart/2005/8/layout/cycle8"/>
    <dgm:cxn modelId="{16E4133B-C2F3-4681-A9C7-153E23A25A81}" type="presParOf" srcId="{01624BA8-D9FE-4B6C-B05F-B8AD72FA7DF9}" destId="{D8C79F78-ACCF-48DD-A373-107A045691DC}" srcOrd="24" destOrd="0" presId="urn:microsoft.com/office/officeart/2005/8/layout/cycle8"/>
    <dgm:cxn modelId="{C69BCA1E-3FCB-4777-BDCB-DF4CBA118A85}" type="presParOf" srcId="{01624BA8-D9FE-4B6C-B05F-B8AD72FA7DF9}" destId="{A6CC5D3A-2A3F-4B36-B969-02FFF4C28C1A}" srcOrd="25" destOrd="0" presId="urn:microsoft.com/office/officeart/2005/8/layout/cycle8"/>
    <dgm:cxn modelId="{93D55A48-4DDB-4754-9CCC-3668708C2849}" type="presParOf" srcId="{01624BA8-D9FE-4B6C-B05F-B8AD72FA7DF9}" destId="{F0A730F3-B3B8-470E-9934-9E98DF110523}" srcOrd="26" destOrd="0" presId="urn:microsoft.com/office/officeart/2005/8/layout/cycle8"/>
    <dgm:cxn modelId="{A0D9034E-DC4D-493A-82A8-95EA473CC530}" type="presParOf" srcId="{01624BA8-D9FE-4B6C-B05F-B8AD72FA7DF9}" destId="{DA7C9BC7-F1D7-4106-80C1-B78A4B7520D0}" srcOrd="27" destOrd="0" presId="urn:microsoft.com/office/officeart/2005/8/layout/cycle8"/>
    <dgm:cxn modelId="{CC26F4BE-FC5F-428C-8E24-8EF37D3ADCA7}" type="presParOf" srcId="{01624BA8-D9FE-4B6C-B05F-B8AD72FA7DF9}" destId="{918378CB-B006-4459-8363-241EA006BE39}" srcOrd="28" destOrd="0" presId="urn:microsoft.com/office/officeart/2005/8/layout/cycle8"/>
    <dgm:cxn modelId="{0E478AC9-F41A-4736-9A37-AEA460FC0EFB}" type="presParOf" srcId="{01624BA8-D9FE-4B6C-B05F-B8AD72FA7DF9}" destId="{B02D0CC8-2028-4D31-96C9-8FB0B74BD7C8}" srcOrd="2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78DE4C-424B-4838-A20F-12F9DAAEBE1D}" type="doc">
      <dgm:prSet loTypeId="urn:microsoft.com/office/officeart/2005/8/layout/process1" loCatId="process" qsTypeId="urn:microsoft.com/office/officeart/2005/8/quickstyle/simple2" qsCatId="simple" csTypeId="urn:microsoft.com/office/officeart/2005/8/colors/colorful4" csCatId="colorful" phldr="1"/>
      <dgm:spPr/>
    </dgm:pt>
    <dgm:pt modelId="{6ABD60AE-F825-40A0-BEEA-1CB29DD4A6CC}">
      <dgm:prSet phldrT="[Texto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PE" b="1" i="1" dirty="0">
              <a:latin typeface="Candara" panose="020E0502030303020204" pitchFamily="34" charset="0"/>
            </a:rPr>
            <a:t>Escuela de Padres</a:t>
          </a:r>
        </a:p>
      </dgm:t>
    </dgm:pt>
    <dgm:pt modelId="{7DEA9E8A-5E7E-4484-8CF2-84F298CB1782}" type="parTrans" cxnId="{B8A75E64-C57F-431E-9D60-14A763148421}">
      <dgm:prSet/>
      <dgm:spPr/>
      <dgm:t>
        <a:bodyPr/>
        <a:lstStyle/>
        <a:p>
          <a:endParaRPr lang="es-PE"/>
        </a:p>
      </dgm:t>
    </dgm:pt>
    <dgm:pt modelId="{279E4CD4-9BCF-4CF6-974E-8381C3F05054}" type="sibTrans" cxnId="{B8A75E64-C57F-431E-9D60-14A763148421}">
      <dgm:prSet/>
      <dgm:spPr/>
      <dgm:t>
        <a:bodyPr/>
        <a:lstStyle/>
        <a:p>
          <a:endParaRPr lang="es-PE"/>
        </a:p>
      </dgm:t>
    </dgm:pt>
    <dgm:pt modelId="{05AD2C26-D8FD-4AF2-B766-1A4AD4281F59}">
      <dgm:prSet phldrT="[Texto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PE" b="1" i="1" dirty="0">
              <a:latin typeface="Candara" panose="020E0502030303020204" pitchFamily="34" charset="0"/>
            </a:rPr>
            <a:t>Tutoría Individual a madres y padres</a:t>
          </a:r>
        </a:p>
      </dgm:t>
    </dgm:pt>
    <dgm:pt modelId="{C6AACCE5-1984-412B-81DE-8E215A4F7B42}" type="parTrans" cxnId="{7DB5A7BA-4A96-47F7-A4B3-EEC787C99D00}">
      <dgm:prSet/>
      <dgm:spPr/>
      <dgm:t>
        <a:bodyPr/>
        <a:lstStyle/>
        <a:p>
          <a:endParaRPr lang="es-PE"/>
        </a:p>
      </dgm:t>
    </dgm:pt>
    <dgm:pt modelId="{62B6D0B0-9DAC-4443-925B-81B353F2520B}" type="sibTrans" cxnId="{7DB5A7BA-4A96-47F7-A4B3-EEC787C99D00}">
      <dgm:prSet/>
      <dgm:spPr/>
      <dgm:t>
        <a:bodyPr/>
        <a:lstStyle/>
        <a:p>
          <a:endParaRPr lang="es-PE"/>
        </a:p>
      </dgm:t>
    </dgm:pt>
    <dgm:pt modelId="{1E36B7FA-8ADD-4C43-A480-1505C181943D}">
      <dgm:prSet phldrT="[Texto]"/>
      <dgm:spPr/>
      <dgm:t>
        <a:bodyPr/>
        <a:lstStyle/>
        <a:p>
          <a:r>
            <a:rPr lang="es-PE" b="1" i="1" dirty="0">
              <a:latin typeface="Candara" panose="020E0502030303020204" pitchFamily="34" charset="0"/>
            </a:rPr>
            <a:t>Reuniones entre tutores y padres de familia</a:t>
          </a:r>
        </a:p>
      </dgm:t>
    </dgm:pt>
    <dgm:pt modelId="{14033CAF-BE71-4839-B782-641164181C05}" type="parTrans" cxnId="{EA6D1629-2141-4752-91C9-94DBABA61069}">
      <dgm:prSet/>
      <dgm:spPr/>
      <dgm:t>
        <a:bodyPr/>
        <a:lstStyle/>
        <a:p>
          <a:endParaRPr lang="es-PE"/>
        </a:p>
      </dgm:t>
    </dgm:pt>
    <dgm:pt modelId="{9B352E7B-470E-4141-9C31-15618C335A01}" type="sibTrans" cxnId="{EA6D1629-2141-4752-91C9-94DBABA61069}">
      <dgm:prSet/>
      <dgm:spPr/>
      <dgm:t>
        <a:bodyPr/>
        <a:lstStyle/>
        <a:p>
          <a:endParaRPr lang="es-PE"/>
        </a:p>
      </dgm:t>
    </dgm:pt>
    <dgm:pt modelId="{87F1929F-335B-4D30-9E4C-7C2D53242821}" type="pres">
      <dgm:prSet presAssocID="{7C78DE4C-424B-4838-A20F-12F9DAAEBE1D}" presName="Name0" presStyleCnt="0">
        <dgm:presLayoutVars>
          <dgm:dir/>
          <dgm:resizeHandles val="exact"/>
        </dgm:presLayoutVars>
      </dgm:prSet>
      <dgm:spPr/>
    </dgm:pt>
    <dgm:pt modelId="{FC84AC3E-1117-4BF3-BDF8-3F5F95451B15}" type="pres">
      <dgm:prSet presAssocID="{6ABD60AE-F825-40A0-BEEA-1CB29DD4A6C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74736B5-12EA-46DA-B47B-4E168C40DD19}" type="pres">
      <dgm:prSet presAssocID="{279E4CD4-9BCF-4CF6-974E-8381C3F05054}" presName="sibTrans" presStyleLbl="sibTrans2D1" presStyleIdx="0" presStyleCnt="2"/>
      <dgm:spPr/>
      <dgm:t>
        <a:bodyPr/>
        <a:lstStyle/>
        <a:p>
          <a:endParaRPr lang="es-PE"/>
        </a:p>
      </dgm:t>
    </dgm:pt>
    <dgm:pt modelId="{7A849E55-E597-4B35-9A18-ED2B5EFDA6CA}" type="pres">
      <dgm:prSet presAssocID="{279E4CD4-9BCF-4CF6-974E-8381C3F05054}" presName="connectorText" presStyleLbl="sibTrans2D1" presStyleIdx="0" presStyleCnt="2"/>
      <dgm:spPr/>
      <dgm:t>
        <a:bodyPr/>
        <a:lstStyle/>
        <a:p>
          <a:endParaRPr lang="es-PE"/>
        </a:p>
      </dgm:t>
    </dgm:pt>
    <dgm:pt modelId="{D7860BB3-AE1E-4F52-ABAB-2E6F4EA939D0}" type="pres">
      <dgm:prSet presAssocID="{05AD2C26-D8FD-4AF2-B766-1A4AD4281F5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725A075-C7BF-40A4-B0CA-130A4BED49FE}" type="pres">
      <dgm:prSet presAssocID="{62B6D0B0-9DAC-4443-925B-81B353F2520B}" presName="sibTrans" presStyleLbl="sibTrans2D1" presStyleIdx="1" presStyleCnt="2"/>
      <dgm:spPr/>
      <dgm:t>
        <a:bodyPr/>
        <a:lstStyle/>
        <a:p>
          <a:endParaRPr lang="es-PE"/>
        </a:p>
      </dgm:t>
    </dgm:pt>
    <dgm:pt modelId="{461576AC-FEB3-4894-A043-12993B178694}" type="pres">
      <dgm:prSet presAssocID="{62B6D0B0-9DAC-4443-925B-81B353F2520B}" presName="connectorText" presStyleLbl="sibTrans2D1" presStyleIdx="1" presStyleCnt="2"/>
      <dgm:spPr/>
      <dgm:t>
        <a:bodyPr/>
        <a:lstStyle/>
        <a:p>
          <a:endParaRPr lang="es-PE"/>
        </a:p>
      </dgm:t>
    </dgm:pt>
    <dgm:pt modelId="{801B86EF-FDA0-46B2-9916-FB9702FB28DD}" type="pres">
      <dgm:prSet presAssocID="{1E36B7FA-8ADD-4C43-A480-1505C181943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A031EE8D-4182-4365-9EC9-AD7E64EDAC71}" type="presOf" srcId="{279E4CD4-9BCF-4CF6-974E-8381C3F05054}" destId="{7A849E55-E597-4B35-9A18-ED2B5EFDA6CA}" srcOrd="1" destOrd="0" presId="urn:microsoft.com/office/officeart/2005/8/layout/process1"/>
    <dgm:cxn modelId="{922452CA-9D3C-430B-A037-F6E99BC67143}" type="presOf" srcId="{05AD2C26-D8FD-4AF2-B766-1A4AD4281F59}" destId="{D7860BB3-AE1E-4F52-ABAB-2E6F4EA939D0}" srcOrd="0" destOrd="0" presId="urn:microsoft.com/office/officeart/2005/8/layout/process1"/>
    <dgm:cxn modelId="{DF5C8EC7-D63A-459D-A345-8F508F98E0D2}" type="presOf" srcId="{6ABD60AE-F825-40A0-BEEA-1CB29DD4A6CC}" destId="{FC84AC3E-1117-4BF3-BDF8-3F5F95451B15}" srcOrd="0" destOrd="0" presId="urn:microsoft.com/office/officeart/2005/8/layout/process1"/>
    <dgm:cxn modelId="{7DB5A7BA-4A96-47F7-A4B3-EEC787C99D00}" srcId="{7C78DE4C-424B-4838-A20F-12F9DAAEBE1D}" destId="{05AD2C26-D8FD-4AF2-B766-1A4AD4281F59}" srcOrd="1" destOrd="0" parTransId="{C6AACCE5-1984-412B-81DE-8E215A4F7B42}" sibTransId="{62B6D0B0-9DAC-4443-925B-81B353F2520B}"/>
    <dgm:cxn modelId="{B8A75E64-C57F-431E-9D60-14A763148421}" srcId="{7C78DE4C-424B-4838-A20F-12F9DAAEBE1D}" destId="{6ABD60AE-F825-40A0-BEEA-1CB29DD4A6CC}" srcOrd="0" destOrd="0" parTransId="{7DEA9E8A-5E7E-4484-8CF2-84F298CB1782}" sibTransId="{279E4CD4-9BCF-4CF6-974E-8381C3F05054}"/>
    <dgm:cxn modelId="{EA6D1629-2141-4752-91C9-94DBABA61069}" srcId="{7C78DE4C-424B-4838-A20F-12F9DAAEBE1D}" destId="{1E36B7FA-8ADD-4C43-A480-1505C181943D}" srcOrd="2" destOrd="0" parTransId="{14033CAF-BE71-4839-B782-641164181C05}" sibTransId="{9B352E7B-470E-4141-9C31-15618C335A01}"/>
    <dgm:cxn modelId="{98261E9E-C262-4638-952F-26EEB4D92686}" type="presOf" srcId="{1E36B7FA-8ADD-4C43-A480-1505C181943D}" destId="{801B86EF-FDA0-46B2-9916-FB9702FB28DD}" srcOrd="0" destOrd="0" presId="urn:microsoft.com/office/officeart/2005/8/layout/process1"/>
    <dgm:cxn modelId="{374E5874-ACED-49C4-A32A-0165873E4222}" type="presOf" srcId="{62B6D0B0-9DAC-4443-925B-81B353F2520B}" destId="{A725A075-C7BF-40A4-B0CA-130A4BED49FE}" srcOrd="0" destOrd="0" presId="urn:microsoft.com/office/officeart/2005/8/layout/process1"/>
    <dgm:cxn modelId="{D3E60C02-471E-442C-B658-D54C1486A590}" type="presOf" srcId="{7C78DE4C-424B-4838-A20F-12F9DAAEBE1D}" destId="{87F1929F-335B-4D30-9E4C-7C2D53242821}" srcOrd="0" destOrd="0" presId="urn:microsoft.com/office/officeart/2005/8/layout/process1"/>
    <dgm:cxn modelId="{CDD7F866-7DC4-4327-93FD-D581A8F8D58A}" type="presOf" srcId="{62B6D0B0-9DAC-4443-925B-81B353F2520B}" destId="{461576AC-FEB3-4894-A043-12993B178694}" srcOrd="1" destOrd="0" presId="urn:microsoft.com/office/officeart/2005/8/layout/process1"/>
    <dgm:cxn modelId="{59B7CB21-8851-4878-964D-4DB296A8875F}" type="presOf" srcId="{279E4CD4-9BCF-4CF6-974E-8381C3F05054}" destId="{C74736B5-12EA-46DA-B47B-4E168C40DD19}" srcOrd="0" destOrd="0" presId="urn:microsoft.com/office/officeart/2005/8/layout/process1"/>
    <dgm:cxn modelId="{87F2754F-F88B-4819-B56D-C5D37E947902}" type="presParOf" srcId="{87F1929F-335B-4D30-9E4C-7C2D53242821}" destId="{FC84AC3E-1117-4BF3-BDF8-3F5F95451B15}" srcOrd="0" destOrd="0" presId="urn:microsoft.com/office/officeart/2005/8/layout/process1"/>
    <dgm:cxn modelId="{26B98ACC-4A5C-4922-BF10-07EF169DA813}" type="presParOf" srcId="{87F1929F-335B-4D30-9E4C-7C2D53242821}" destId="{C74736B5-12EA-46DA-B47B-4E168C40DD19}" srcOrd="1" destOrd="0" presId="urn:microsoft.com/office/officeart/2005/8/layout/process1"/>
    <dgm:cxn modelId="{D6352ACC-EE47-4340-AF3D-A68E65E52931}" type="presParOf" srcId="{C74736B5-12EA-46DA-B47B-4E168C40DD19}" destId="{7A849E55-E597-4B35-9A18-ED2B5EFDA6CA}" srcOrd="0" destOrd="0" presId="urn:microsoft.com/office/officeart/2005/8/layout/process1"/>
    <dgm:cxn modelId="{A862F5C7-B601-4D4E-874D-3F9D043BB9CD}" type="presParOf" srcId="{87F1929F-335B-4D30-9E4C-7C2D53242821}" destId="{D7860BB3-AE1E-4F52-ABAB-2E6F4EA939D0}" srcOrd="2" destOrd="0" presId="urn:microsoft.com/office/officeart/2005/8/layout/process1"/>
    <dgm:cxn modelId="{282373BF-3B26-4A94-AF58-EA27AA265C26}" type="presParOf" srcId="{87F1929F-335B-4D30-9E4C-7C2D53242821}" destId="{A725A075-C7BF-40A4-B0CA-130A4BED49FE}" srcOrd="3" destOrd="0" presId="urn:microsoft.com/office/officeart/2005/8/layout/process1"/>
    <dgm:cxn modelId="{1CFAD198-D11A-4BB6-A808-5FA0803F5654}" type="presParOf" srcId="{A725A075-C7BF-40A4-B0CA-130A4BED49FE}" destId="{461576AC-FEB3-4894-A043-12993B178694}" srcOrd="0" destOrd="0" presId="urn:microsoft.com/office/officeart/2005/8/layout/process1"/>
    <dgm:cxn modelId="{D9087666-27D5-4F09-9EC4-AC9AF29C0E4F}" type="presParOf" srcId="{87F1929F-335B-4D30-9E4C-7C2D53242821}" destId="{801B86EF-FDA0-46B2-9916-FB9702FB28D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5E7417-B601-4B57-B993-C0B28D9AFADD}">
      <dsp:nvSpPr>
        <dsp:cNvPr id="0" name=""/>
        <dsp:cNvSpPr/>
      </dsp:nvSpPr>
      <dsp:spPr>
        <a:xfrm>
          <a:off x="1549681" y="290316"/>
          <a:ext cx="4130551" cy="4130551"/>
        </a:xfrm>
        <a:prstGeom prst="pie">
          <a:avLst>
            <a:gd name="adj1" fmla="val 16200000"/>
            <a:gd name="adj2" fmla="val 1980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>
              <a:latin typeface="Candara" panose="020E0502030303020204" pitchFamily="34" charset="0"/>
            </a:rPr>
            <a:t>Comité de Tutoría</a:t>
          </a:r>
          <a:endParaRPr lang="es-PE" sz="1400" kern="1200" dirty="0">
            <a:latin typeface="Candara" panose="020E0502030303020204" pitchFamily="34" charset="0"/>
          </a:endParaRPr>
        </a:p>
      </dsp:txBody>
      <dsp:txXfrm>
        <a:off x="3713304" y="817944"/>
        <a:ext cx="1081811" cy="835944"/>
      </dsp:txXfrm>
    </dsp:sp>
    <dsp:sp modelId="{29FD49F0-FA35-4231-AC33-A01500B2FF33}">
      <dsp:nvSpPr>
        <dsp:cNvPr id="0" name=""/>
        <dsp:cNvSpPr/>
      </dsp:nvSpPr>
      <dsp:spPr>
        <a:xfrm>
          <a:off x="1458086" y="375385"/>
          <a:ext cx="4412089" cy="4130551"/>
        </a:xfrm>
        <a:prstGeom prst="pie">
          <a:avLst>
            <a:gd name="adj1" fmla="val 19800000"/>
            <a:gd name="adj2" fmla="val 18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>
              <a:solidFill>
                <a:schemeClr val="tx1"/>
              </a:solidFill>
              <a:latin typeface="Candara" panose="020E0502030303020204" pitchFamily="34" charset="0"/>
            </a:rPr>
            <a:t>(Asesor de Tutoría Integral (Psicólogo o Trabajador) Social</a:t>
          </a:r>
        </a:p>
      </dsp:txBody>
      <dsp:txXfrm>
        <a:off x="4452004" y="2047275"/>
        <a:ext cx="1208072" cy="811358"/>
      </dsp:txXfrm>
    </dsp:sp>
    <dsp:sp modelId="{9C12F6F8-C01D-4F81-A89C-F627C237C5B5}">
      <dsp:nvSpPr>
        <dsp:cNvPr id="0" name=""/>
        <dsp:cNvSpPr/>
      </dsp:nvSpPr>
      <dsp:spPr>
        <a:xfrm>
          <a:off x="1549681" y="460455"/>
          <a:ext cx="4130551" cy="4130551"/>
        </a:xfrm>
        <a:prstGeom prst="pie">
          <a:avLst>
            <a:gd name="adj1" fmla="val 1800000"/>
            <a:gd name="adj2" fmla="val 540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>
              <a:latin typeface="Candara" panose="020E0502030303020204" pitchFamily="34" charset="0"/>
            </a:rPr>
            <a:t>Auxiliar de Educación</a:t>
          </a:r>
          <a:endParaRPr lang="es-PE" sz="1400" kern="1200" dirty="0">
            <a:latin typeface="Candara" panose="020E0502030303020204" pitchFamily="34" charset="0"/>
          </a:endParaRPr>
        </a:p>
      </dsp:txBody>
      <dsp:txXfrm>
        <a:off x="3713304" y="3252019"/>
        <a:ext cx="1081811" cy="835944"/>
      </dsp:txXfrm>
    </dsp:sp>
    <dsp:sp modelId="{D57B224C-6C02-434F-822E-6ACF3EB18E9D}">
      <dsp:nvSpPr>
        <dsp:cNvPr id="0" name=""/>
        <dsp:cNvSpPr/>
      </dsp:nvSpPr>
      <dsp:spPr>
        <a:xfrm>
          <a:off x="1451335" y="460455"/>
          <a:ext cx="4130551" cy="4130551"/>
        </a:xfrm>
        <a:prstGeom prst="pie">
          <a:avLst>
            <a:gd name="adj1" fmla="val 5400000"/>
            <a:gd name="adj2" fmla="val 900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>
              <a:latin typeface="Candara" panose="020E0502030303020204" pitchFamily="34" charset="0"/>
            </a:rPr>
            <a:t>Tutor/a</a:t>
          </a:r>
          <a:endParaRPr lang="es-PE" sz="1400" kern="1200" dirty="0">
            <a:latin typeface="Candara" panose="020E0502030303020204" pitchFamily="34" charset="0"/>
          </a:endParaRPr>
        </a:p>
      </dsp:txBody>
      <dsp:txXfrm>
        <a:off x="2336453" y="3252019"/>
        <a:ext cx="1081811" cy="835944"/>
      </dsp:txXfrm>
    </dsp:sp>
    <dsp:sp modelId="{A9300A95-B498-4503-9897-BAF5F5B82117}">
      <dsp:nvSpPr>
        <dsp:cNvPr id="0" name=""/>
        <dsp:cNvSpPr/>
      </dsp:nvSpPr>
      <dsp:spPr>
        <a:xfrm>
          <a:off x="1402162" y="375385"/>
          <a:ext cx="4130551" cy="4130551"/>
        </a:xfrm>
        <a:prstGeom prst="pie">
          <a:avLst>
            <a:gd name="adj1" fmla="val 9000000"/>
            <a:gd name="adj2" fmla="val 1260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>
              <a:latin typeface="Candara" panose="020E0502030303020204" pitchFamily="34" charset="0"/>
            </a:rPr>
            <a:t>Equipo de docentes tutores</a:t>
          </a:r>
          <a:endParaRPr lang="es-PE" sz="1400" kern="1200">
            <a:latin typeface="Candara" panose="020E0502030303020204" pitchFamily="34" charset="0"/>
          </a:endParaRPr>
        </a:p>
      </dsp:txBody>
      <dsp:txXfrm>
        <a:off x="1598855" y="2047275"/>
        <a:ext cx="1130984" cy="811358"/>
      </dsp:txXfrm>
    </dsp:sp>
    <dsp:sp modelId="{E7B376CB-F96C-4E71-8E83-3642C3CCA200}">
      <dsp:nvSpPr>
        <dsp:cNvPr id="0" name=""/>
        <dsp:cNvSpPr/>
      </dsp:nvSpPr>
      <dsp:spPr>
        <a:xfrm>
          <a:off x="1355134" y="264376"/>
          <a:ext cx="4190031" cy="4130551"/>
        </a:xfrm>
        <a:prstGeom prst="pie">
          <a:avLst>
            <a:gd name="adj1" fmla="val 12600000"/>
            <a:gd name="adj2" fmla="val 1620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>
              <a:latin typeface="Candara" panose="020E0502030303020204" pitchFamily="34" charset="0"/>
            </a:rPr>
            <a:t>Coordinador de Tutoría</a:t>
          </a:r>
          <a:endParaRPr lang="es-PE" sz="1400" kern="1200" dirty="0">
            <a:latin typeface="Candara" panose="020E0502030303020204" pitchFamily="34" charset="0"/>
          </a:endParaRPr>
        </a:p>
      </dsp:txBody>
      <dsp:txXfrm>
        <a:off x="2252998" y="792005"/>
        <a:ext cx="1097389" cy="835944"/>
      </dsp:txXfrm>
    </dsp:sp>
    <dsp:sp modelId="{D8C79F78-ACCF-48DD-A373-107A045691DC}">
      <dsp:nvSpPr>
        <dsp:cNvPr id="0" name=""/>
        <dsp:cNvSpPr/>
      </dsp:nvSpPr>
      <dsp:spPr>
        <a:xfrm>
          <a:off x="1293830" y="34615"/>
          <a:ext cx="4641952" cy="4641952"/>
        </a:xfrm>
        <a:prstGeom prst="circularArrow">
          <a:avLst>
            <a:gd name="adj1" fmla="val 5085"/>
            <a:gd name="adj2" fmla="val 327528"/>
            <a:gd name="adj3" fmla="val 19472472"/>
            <a:gd name="adj4" fmla="val 16200251"/>
            <a:gd name="adj5" fmla="val 5932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6CC5D3A-2A3F-4B36-B969-02FFF4C28C1A}">
      <dsp:nvSpPr>
        <dsp:cNvPr id="0" name=""/>
        <dsp:cNvSpPr/>
      </dsp:nvSpPr>
      <dsp:spPr>
        <a:xfrm>
          <a:off x="1341693" y="119685"/>
          <a:ext cx="4641952" cy="4641952"/>
        </a:xfrm>
        <a:prstGeom prst="circularArrow">
          <a:avLst>
            <a:gd name="adj1" fmla="val 5085"/>
            <a:gd name="adj2" fmla="val 327528"/>
            <a:gd name="adj3" fmla="val 1472472"/>
            <a:gd name="adj4" fmla="val 19800000"/>
            <a:gd name="adj5" fmla="val 5932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0A730F3-B3B8-470E-9934-9E98DF110523}">
      <dsp:nvSpPr>
        <dsp:cNvPr id="0" name=""/>
        <dsp:cNvSpPr/>
      </dsp:nvSpPr>
      <dsp:spPr>
        <a:xfrm>
          <a:off x="1293830" y="204754"/>
          <a:ext cx="4641952" cy="4641952"/>
        </a:xfrm>
        <a:prstGeom prst="circularArrow">
          <a:avLst>
            <a:gd name="adj1" fmla="val 5085"/>
            <a:gd name="adj2" fmla="val 327528"/>
            <a:gd name="adj3" fmla="val 5072221"/>
            <a:gd name="adj4" fmla="val 1800000"/>
            <a:gd name="adj5" fmla="val 5932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A7C9BC7-F1D7-4106-80C1-B78A4B7520D0}">
      <dsp:nvSpPr>
        <dsp:cNvPr id="0" name=""/>
        <dsp:cNvSpPr/>
      </dsp:nvSpPr>
      <dsp:spPr>
        <a:xfrm>
          <a:off x="1195785" y="204754"/>
          <a:ext cx="4641952" cy="4641952"/>
        </a:xfrm>
        <a:prstGeom prst="circularArrow">
          <a:avLst>
            <a:gd name="adj1" fmla="val 5085"/>
            <a:gd name="adj2" fmla="val 327528"/>
            <a:gd name="adj3" fmla="val 8672472"/>
            <a:gd name="adj4" fmla="val 5400251"/>
            <a:gd name="adj5" fmla="val 5932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18378CB-B006-4459-8363-241EA006BE39}">
      <dsp:nvSpPr>
        <dsp:cNvPr id="0" name=""/>
        <dsp:cNvSpPr/>
      </dsp:nvSpPr>
      <dsp:spPr>
        <a:xfrm>
          <a:off x="1146612" y="119685"/>
          <a:ext cx="4641952" cy="4641952"/>
        </a:xfrm>
        <a:prstGeom prst="circularArrow">
          <a:avLst>
            <a:gd name="adj1" fmla="val 5085"/>
            <a:gd name="adj2" fmla="val 327528"/>
            <a:gd name="adj3" fmla="val 12272472"/>
            <a:gd name="adj4" fmla="val 9000000"/>
            <a:gd name="adj5" fmla="val 5932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02D0CC8-2028-4D31-96C9-8FB0B74BD7C8}">
      <dsp:nvSpPr>
        <dsp:cNvPr id="0" name=""/>
        <dsp:cNvSpPr/>
      </dsp:nvSpPr>
      <dsp:spPr>
        <a:xfrm>
          <a:off x="1129062" y="8675"/>
          <a:ext cx="4641952" cy="4641952"/>
        </a:xfrm>
        <a:prstGeom prst="circularArrow">
          <a:avLst>
            <a:gd name="adj1" fmla="val 5085"/>
            <a:gd name="adj2" fmla="val 327528"/>
            <a:gd name="adj3" fmla="val 15872221"/>
            <a:gd name="adj4" fmla="val 12600000"/>
            <a:gd name="adj5" fmla="val 5932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84AC3E-1117-4BF3-BDF8-3F5F95451B15}">
      <dsp:nvSpPr>
        <dsp:cNvPr id="0" name=""/>
        <dsp:cNvSpPr/>
      </dsp:nvSpPr>
      <dsp:spPr>
        <a:xfrm>
          <a:off x="5365" y="187922"/>
          <a:ext cx="1603670" cy="1232821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i="1" kern="1200" dirty="0">
              <a:latin typeface="Candara" panose="020E0502030303020204" pitchFamily="34" charset="0"/>
            </a:rPr>
            <a:t>Escuela de Padres</a:t>
          </a:r>
        </a:p>
      </dsp:txBody>
      <dsp:txXfrm>
        <a:off x="41473" y="224030"/>
        <a:ext cx="1531454" cy="1160605"/>
      </dsp:txXfrm>
    </dsp:sp>
    <dsp:sp modelId="{C74736B5-12EA-46DA-B47B-4E168C40DD19}">
      <dsp:nvSpPr>
        <dsp:cNvPr id="0" name=""/>
        <dsp:cNvSpPr/>
      </dsp:nvSpPr>
      <dsp:spPr>
        <a:xfrm>
          <a:off x="1769402" y="605477"/>
          <a:ext cx="339978" cy="3977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400" kern="1200"/>
        </a:p>
      </dsp:txBody>
      <dsp:txXfrm>
        <a:off x="1769402" y="685019"/>
        <a:ext cx="237985" cy="238626"/>
      </dsp:txXfrm>
    </dsp:sp>
    <dsp:sp modelId="{D7860BB3-AE1E-4F52-ABAB-2E6F4EA939D0}">
      <dsp:nvSpPr>
        <dsp:cNvPr id="0" name=""/>
        <dsp:cNvSpPr/>
      </dsp:nvSpPr>
      <dsp:spPr>
        <a:xfrm>
          <a:off x="2250503" y="187922"/>
          <a:ext cx="1603670" cy="12328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i="1" kern="1200" dirty="0">
              <a:latin typeface="Candara" panose="020E0502030303020204" pitchFamily="34" charset="0"/>
            </a:rPr>
            <a:t>Tutoría Individual a madres y padres</a:t>
          </a:r>
        </a:p>
      </dsp:txBody>
      <dsp:txXfrm>
        <a:off x="2286611" y="224030"/>
        <a:ext cx="1531454" cy="1160605"/>
      </dsp:txXfrm>
    </dsp:sp>
    <dsp:sp modelId="{A725A075-C7BF-40A4-B0CA-130A4BED49FE}">
      <dsp:nvSpPr>
        <dsp:cNvPr id="0" name=""/>
        <dsp:cNvSpPr/>
      </dsp:nvSpPr>
      <dsp:spPr>
        <a:xfrm>
          <a:off x="4014541" y="605477"/>
          <a:ext cx="339978" cy="3977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400" kern="1200"/>
        </a:p>
      </dsp:txBody>
      <dsp:txXfrm>
        <a:off x="4014541" y="685019"/>
        <a:ext cx="237985" cy="238626"/>
      </dsp:txXfrm>
    </dsp:sp>
    <dsp:sp modelId="{801B86EF-FDA0-46B2-9916-FB9702FB28DD}">
      <dsp:nvSpPr>
        <dsp:cNvPr id="0" name=""/>
        <dsp:cNvSpPr/>
      </dsp:nvSpPr>
      <dsp:spPr>
        <a:xfrm>
          <a:off x="4495642" y="187922"/>
          <a:ext cx="1603670" cy="1232821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i="1" kern="1200" dirty="0">
              <a:latin typeface="Candara" panose="020E0502030303020204" pitchFamily="34" charset="0"/>
            </a:rPr>
            <a:t>Reuniones entre tutores y padres de familia</a:t>
          </a:r>
        </a:p>
      </dsp:txBody>
      <dsp:txXfrm>
        <a:off x="4531750" y="224030"/>
        <a:ext cx="1531454" cy="11606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9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6767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12676" y="0"/>
            <a:ext cx="2916767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6E5FD-B91F-4AFF-90AA-90C5B9B1B517}" type="datetimeFigureOut">
              <a:rPr lang="es-PE" smtClean="0"/>
              <a:pPr/>
              <a:t>24/06/2015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360730"/>
            <a:ext cx="2916767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12676" y="9360730"/>
            <a:ext cx="2916767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EBE846-4ACF-4C81-969C-E48D27B4AF5C}" type="slidenum">
              <a:rPr lang="es-PE" smtClean="0"/>
              <a:pPr/>
              <a:t>‹Nº›</a:t>
            </a:fld>
            <a:endParaRPr lang="es-PE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946306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6767" cy="4944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12676" y="0"/>
            <a:ext cx="2916767" cy="4944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B69976-B108-453D-8197-09A99F0A5F13}" type="datetimeFigureOut">
              <a:rPr lang="es-PE" smtClean="0"/>
              <a:pPr/>
              <a:t>24/06/2015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1900"/>
            <a:ext cx="5911850" cy="3325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3100" y="4742815"/>
            <a:ext cx="5384800" cy="38804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360730"/>
            <a:ext cx="2916767" cy="494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12676" y="9360730"/>
            <a:ext cx="2916767" cy="494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2AA41-48ED-4409-8260-DE7846A46C62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22021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3F24-DE9A-4F40-91EF-6B6BE488BC7D}" type="datetimeFigureOut">
              <a:rPr lang="es-PE" smtClean="0"/>
              <a:pPr/>
              <a:t>24/06/2015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B258-059D-4B78-8A8E-E578F9C79779}" type="slidenum">
              <a:rPr lang="es-PE" smtClean="0"/>
              <a:pPr/>
              <a:t>‹Nº›</a:t>
            </a:fld>
            <a:endParaRPr lang="es-P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5466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3F24-DE9A-4F40-91EF-6B6BE488BC7D}" type="datetimeFigureOut">
              <a:rPr lang="es-PE" smtClean="0"/>
              <a:pPr/>
              <a:t>24/06/2015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B258-059D-4B78-8A8E-E578F9C79779}" type="slidenum">
              <a:rPr lang="es-PE" smtClean="0"/>
              <a:pPr/>
              <a:t>‹Nº›</a:t>
            </a:fld>
            <a:endParaRPr lang="es-P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4246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3F24-DE9A-4F40-91EF-6B6BE488BC7D}" type="datetimeFigureOut">
              <a:rPr lang="es-PE" smtClean="0"/>
              <a:pPr/>
              <a:t>24/06/2015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B258-059D-4B78-8A8E-E578F9C79779}" type="slidenum">
              <a:rPr lang="es-PE" smtClean="0"/>
              <a:pPr/>
              <a:t>‹Nº›</a:t>
            </a:fld>
            <a:endParaRPr lang="es-P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9090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3F24-DE9A-4F40-91EF-6B6BE488BC7D}" type="datetimeFigureOut">
              <a:rPr lang="es-PE" smtClean="0"/>
              <a:pPr/>
              <a:t>24/06/2015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B258-059D-4B78-8A8E-E578F9C79779}" type="slidenum">
              <a:rPr lang="es-PE" smtClean="0"/>
              <a:pPr/>
              <a:t>‹Nº›</a:t>
            </a:fld>
            <a:endParaRPr lang="es-P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1133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3F24-DE9A-4F40-91EF-6B6BE488BC7D}" type="datetimeFigureOut">
              <a:rPr lang="es-PE" smtClean="0"/>
              <a:pPr/>
              <a:t>24/06/2015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B258-059D-4B78-8A8E-E578F9C79779}" type="slidenum">
              <a:rPr lang="es-PE" smtClean="0"/>
              <a:pPr/>
              <a:t>‹Nº›</a:t>
            </a:fld>
            <a:endParaRPr lang="es-PE"/>
          </a:p>
        </p:txBody>
      </p:sp>
      <p:pic>
        <p:nvPicPr>
          <p:cNvPr id="8" name="Imagen 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914" y="71508"/>
            <a:ext cx="735946" cy="52395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13985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3F24-DE9A-4F40-91EF-6B6BE488BC7D}" type="datetimeFigureOut">
              <a:rPr lang="es-PE" smtClean="0"/>
              <a:pPr/>
              <a:t>24/06/2015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B258-059D-4B78-8A8E-E578F9C797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77364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3F24-DE9A-4F40-91EF-6B6BE488BC7D}" type="datetimeFigureOut">
              <a:rPr lang="es-PE" smtClean="0"/>
              <a:pPr/>
              <a:t>24/06/2015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B258-059D-4B78-8A8E-E578F9C797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41359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3F24-DE9A-4F40-91EF-6B6BE488BC7D}" type="datetimeFigureOut">
              <a:rPr lang="es-PE" smtClean="0"/>
              <a:pPr/>
              <a:t>24/06/2015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B258-059D-4B78-8A8E-E578F9C797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26092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3F24-DE9A-4F40-91EF-6B6BE488BC7D}" type="datetimeFigureOut">
              <a:rPr lang="es-PE" smtClean="0"/>
              <a:pPr/>
              <a:t>24/06/2015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B258-059D-4B78-8A8E-E578F9C79779}" type="slidenum">
              <a:rPr lang="es-PE" smtClean="0"/>
              <a:pPr/>
              <a:t>‹Nº›</a:t>
            </a:fld>
            <a:endParaRPr lang="es-P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2310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3F24-DE9A-4F40-91EF-6B6BE488BC7D}" type="datetimeFigureOut">
              <a:rPr lang="es-PE" smtClean="0"/>
              <a:pPr/>
              <a:t>24/06/2015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B258-059D-4B78-8A8E-E578F9C797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35677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3F24-DE9A-4F40-91EF-6B6BE488BC7D}" type="datetimeFigureOut">
              <a:rPr lang="es-PE" smtClean="0"/>
              <a:pPr/>
              <a:t>24/06/2015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B258-059D-4B78-8A8E-E578F9C797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15169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F3F24-DE9A-4F40-91EF-6B6BE488BC7D}" type="datetimeFigureOut">
              <a:rPr lang="es-PE" smtClean="0"/>
              <a:pPr/>
              <a:t>24/06/2015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B258-059D-4B78-8A8E-E578F9C79779}" type="slidenum">
              <a:rPr lang="es-PE" smtClean="0"/>
              <a:pPr/>
              <a:t>‹Nº›</a:t>
            </a:fld>
            <a:endParaRPr lang="es-PE"/>
          </a:p>
        </p:txBody>
      </p:sp>
      <p:pic>
        <p:nvPicPr>
          <p:cNvPr id="7" name="Imagen 3"/>
          <p:cNvPicPr>
            <a:picLocks noChangeAspect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633" y="79845"/>
            <a:ext cx="719243" cy="512061"/>
          </a:xfrm>
          <a:prstGeom prst="rect">
            <a:avLst/>
          </a:prstGeom>
        </p:spPr>
      </p:pic>
    </p:spTree>
    <p:custDataLst>
      <p:tags r:id="rId13"/>
    </p:custDataLst>
    <p:extLst>
      <p:ext uri="{BB962C8B-B14F-4D97-AF65-F5344CB8AC3E}">
        <p14:creationId xmlns:p14="http://schemas.microsoft.com/office/powerpoint/2010/main" val="4039019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1415921616"/>
              </p:ext>
            </p:extLst>
          </p:nvPr>
        </p:nvGraphicFramePr>
        <p:xfrm>
          <a:off x="951314" y="1515533"/>
          <a:ext cx="7272338" cy="4917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8630053" y="2124307"/>
            <a:ext cx="2016224" cy="34901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PE" sz="1600" b="1" dirty="0" smtClean="0">
                <a:latin typeface="Calibri" panose="020F0502020204030204" pitchFamily="34" charset="0"/>
                <a:ea typeface="Calibri" panose="020F0502020204030204" pitchFamily="34" charset="0"/>
                <a:cs typeface="Century Gothic" panose="020B0502020202020204" pitchFamily="34" charset="0"/>
              </a:rPr>
              <a:t>Función </a:t>
            </a:r>
            <a:r>
              <a:rPr lang="es-PE" sz="1600" b="1" dirty="0">
                <a:latin typeface="Calibri" panose="020F0502020204030204" pitchFamily="34" charset="0"/>
                <a:ea typeface="Calibri" panose="020F0502020204030204" pitchFamily="34" charset="0"/>
                <a:cs typeface="Century Gothic" panose="020B0502020202020204" pitchFamily="34" charset="0"/>
              </a:rPr>
              <a:t>brindar el soporte socioemocional a directivos, docentes y demás actores de la comunidad educativa, para facilitar la convivencia democrática y el desarrollo de la </a:t>
            </a:r>
            <a:r>
              <a:rPr lang="es-PE" sz="1600" b="1" dirty="0" smtClean="0">
                <a:latin typeface="Calibri" panose="020F0502020204030204" pitchFamily="34" charset="0"/>
                <a:ea typeface="Calibri" panose="020F0502020204030204" pitchFamily="34" charset="0"/>
                <a:cs typeface="Century Gothic" panose="020B0502020202020204" pitchFamily="34" charset="0"/>
              </a:rPr>
              <a:t>tutoría.</a:t>
            </a:r>
            <a:endParaRPr lang="es-PE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Flecha derecha 8"/>
          <p:cNvSpPr/>
          <p:nvPr/>
        </p:nvSpPr>
        <p:spPr>
          <a:xfrm rot="10800000">
            <a:off x="7430119" y="2963085"/>
            <a:ext cx="767085" cy="140935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/>
          <p:cNvSpPr/>
          <p:nvPr/>
        </p:nvSpPr>
        <p:spPr>
          <a:xfrm>
            <a:off x="264178" y="645840"/>
            <a:ext cx="6452407" cy="523220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none">
            <a:spAutoFit/>
            <a:sp3d extrusionH="57150">
              <a:bevelT w="57150" h="38100" prst="artDeco"/>
            </a:sp3d>
          </a:bodyPr>
          <a:lstStyle/>
          <a:p>
            <a:r>
              <a:rPr lang="es-ES" altLang="es-ES" sz="2800" b="1" dirty="0" smtClean="0">
                <a:solidFill>
                  <a:srgbClr val="C00000"/>
                </a:solidFill>
                <a:latin typeface="Berlin Sans FB Demi" panose="020E0802020502020306" pitchFamily="34" charset="0"/>
              </a:rPr>
              <a:t>Actores de la Atención Tutorial Integral</a:t>
            </a:r>
            <a:endParaRPr lang="es-PE" sz="2800" b="1" dirty="0">
              <a:solidFill>
                <a:srgbClr val="C00000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10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801085" y="923500"/>
            <a:ext cx="8049384" cy="4849719"/>
            <a:chOff x="539552" y="889634"/>
            <a:chExt cx="8049384" cy="4849719"/>
          </a:xfrm>
        </p:grpSpPr>
        <p:sp>
          <p:nvSpPr>
            <p:cNvPr id="5" name="CuadroTexto 4"/>
            <p:cNvSpPr txBox="1"/>
            <p:nvPr/>
          </p:nvSpPr>
          <p:spPr>
            <a:xfrm>
              <a:off x="1244120" y="5216133"/>
              <a:ext cx="7344816" cy="52322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es-ES" sz="1400" dirty="0" smtClean="0">
                  <a:latin typeface="Candara" panose="020E0502030303020204" pitchFamily="34" charset="0"/>
                </a:rPr>
                <a:t>El </a:t>
              </a:r>
              <a:r>
                <a:rPr lang="es-ES" sz="1400" dirty="0">
                  <a:latin typeface="Candara" panose="020E0502030303020204" pitchFamily="34" charset="0"/>
                </a:rPr>
                <a:t>Asesor de Tutoría Integral (psicólogo o trabajador social) </a:t>
              </a:r>
              <a:r>
                <a:rPr lang="es-ES" sz="1400" dirty="0" smtClean="0">
                  <a:latin typeface="Candara" panose="020E0502030303020204" pitchFamily="34" charset="0"/>
                </a:rPr>
                <a:t>asesora </a:t>
              </a:r>
              <a:r>
                <a:rPr lang="es-ES" sz="1400" dirty="0">
                  <a:latin typeface="Candara" panose="020E0502030303020204" pitchFamily="34" charset="0"/>
                </a:rPr>
                <a:t>en la elaboración de los </a:t>
              </a:r>
              <a:r>
                <a:rPr lang="es-ES" sz="1400" dirty="0" smtClean="0">
                  <a:latin typeface="Candara" panose="020E0502030303020204" pitchFamily="34" charset="0"/>
                </a:rPr>
                <a:t>Planes </a:t>
              </a:r>
              <a:r>
                <a:rPr lang="es-ES" sz="1400" dirty="0">
                  <a:latin typeface="Candara" panose="020E0502030303020204" pitchFamily="34" charset="0"/>
                </a:rPr>
                <a:t>de Trabajo, el cual será de acuerdo al formato que se encuentra en la plataforma virtual. </a:t>
              </a:r>
              <a:endParaRPr lang="es-PE" dirty="0"/>
            </a:p>
          </p:txBody>
        </p:sp>
        <p:grpSp>
          <p:nvGrpSpPr>
            <p:cNvPr id="6" name="Grupo 5"/>
            <p:cNvGrpSpPr/>
            <p:nvPr/>
          </p:nvGrpSpPr>
          <p:grpSpPr>
            <a:xfrm>
              <a:off x="539552" y="889634"/>
              <a:ext cx="7992888" cy="667158"/>
              <a:chOff x="0" y="249530"/>
              <a:chExt cx="5040560" cy="1216800"/>
            </a:xfrm>
          </p:grpSpPr>
          <p:sp>
            <p:nvSpPr>
              <p:cNvPr id="11" name="Rectángulo redondeado 10"/>
              <p:cNvSpPr/>
              <p:nvPr/>
            </p:nvSpPr>
            <p:spPr>
              <a:xfrm>
                <a:off x="0" y="249530"/>
                <a:ext cx="5040560" cy="1216800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2" name="Rectángulo 11"/>
              <p:cNvSpPr/>
              <p:nvPr/>
            </p:nvSpPr>
            <p:spPr>
              <a:xfrm>
                <a:off x="59399" y="308929"/>
                <a:ext cx="4921762" cy="109800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PE" sz="1600" b="1" kern="1200" dirty="0" smtClean="0"/>
                  <a:t>a)  </a:t>
                </a:r>
                <a:r>
                  <a:rPr lang="es-PE" sz="1600" b="1" kern="1200" dirty="0">
                    <a:latin typeface="Candara" panose="020E0502030303020204" pitchFamily="34" charset="0"/>
                  </a:rPr>
                  <a:t>Seguimiento a la elaboración del </a:t>
                </a:r>
                <a:r>
                  <a:rPr lang="es-ES" sz="1600" b="1" kern="1200" dirty="0">
                    <a:latin typeface="Candara" panose="020E0502030303020204" pitchFamily="34" charset="0"/>
                  </a:rPr>
                  <a:t>Plan de Tutoría de la </a:t>
                </a:r>
                <a:r>
                  <a:rPr lang="es-ES" sz="1600" b="1" kern="1200" dirty="0" smtClean="0">
                    <a:latin typeface="Candara" panose="020E0502030303020204" pitchFamily="34" charset="0"/>
                  </a:rPr>
                  <a:t>institución </a:t>
                </a:r>
                <a:r>
                  <a:rPr lang="es-ES" sz="1600" b="1" kern="1200" dirty="0">
                    <a:latin typeface="Candara" panose="020E0502030303020204" pitchFamily="34" charset="0"/>
                  </a:rPr>
                  <a:t>educativa y de los Planes de Tutoría de Grado</a:t>
                </a:r>
                <a:r>
                  <a:rPr lang="es-PE" sz="1600" b="1" kern="1200" dirty="0">
                    <a:latin typeface="Candara" panose="020E0502030303020204" pitchFamily="34" charset="0"/>
                  </a:rPr>
                  <a:t>.</a:t>
                </a:r>
                <a:endParaRPr lang="es-PE" sz="1600" kern="1200" dirty="0">
                  <a:latin typeface="Candara" panose="020E0502030303020204" pitchFamily="34" charset="0"/>
                </a:endParaRPr>
              </a:p>
            </p:txBody>
          </p:sp>
        </p:grpSp>
        <p:sp>
          <p:nvSpPr>
            <p:cNvPr id="7" name="Rectángulo redondeado 6"/>
            <p:cNvSpPr/>
            <p:nvPr/>
          </p:nvSpPr>
          <p:spPr>
            <a:xfrm>
              <a:off x="1259632" y="2348880"/>
              <a:ext cx="2808312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/>
                <a:t>El Plan de Tutoría de la Institución Educativa</a:t>
              </a:r>
              <a:endParaRPr lang="es-PE" dirty="0"/>
            </a:p>
          </p:txBody>
        </p:sp>
        <p:sp>
          <p:nvSpPr>
            <p:cNvPr id="8" name="Rectángulo redondeado 7"/>
            <p:cNvSpPr/>
            <p:nvPr/>
          </p:nvSpPr>
          <p:spPr>
            <a:xfrm>
              <a:off x="5004048" y="2348880"/>
              <a:ext cx="3240360" cy="64807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/>
                <a:t>El Plan de Tutoría de Grado</a:t>
              </a:r>
              <a:endParaRPr lang="es-PE" dirty="0"/>
            </a:p>
          </p:txBody>
        </p:sp>
        <p:sp>
          <p:nvSpPr>
            <p:cNvPr id="9" name="Rectángulo redondeado 8"/>
            <p:cNvSpPr/>
            <p:nvPr/>
          </p:nvSpPr>
          <p:spPr>
            <a:xfrm>
              <a:off x="1331640" y="3140968"/>
              <a:ext cx="2664296" cy="165618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b="1" dirty="0" smtClean="0">
                  <a:latin typeface="Candara" panose="020E0502030303020204" pitchFamily="34" charset="0"/>
                </a:rPr>
                <a:t>Lo elaboran los integrantes </a:t>
              </a:r>
              <a:r>
                <a:rPr lang="es-ES" sz="1400" b="1" dirty="0">
                  <a:latin typeface="Candara" panose="020E0502030303020204" pitchFamily="34" charset="0"/>
                </a:rPr>
                <a:t>del Comité,  </a:t>
              </a:r>
              <a:r>
                <a:rPr lang="es-ES" sz="1400" b="1" dirty="0" smtClean="0">
                  <a:latin typeface="Candara" panose="020E0502030303020204" pitchFamily="34" charset="0"/>
                </a:rPr>
                <a:t>a partir del diagnóstico </a:t>
              </a:r>
              <a:r>
                <a:rPr lang="es-ES" sz="1400" b="1" dirty="0">
                  <a:latin typeface="Candara" panose="020E0502030303020204" pitchFamily="34" charset="0"/>
                </a:rPr>
                <a:t>institucional y los documentos de </a:t>
              </a:r>
              <a:r>
                <a:rPr lang="es-ES" sz="1400" b="1" dirty="0" smtClean="0">
                  <a:latin typeface="Candara" panose="020E0502030303020204" pitchFamily="34" charset="0"/>
                </a:rPr>
                <a:t>gestión.</a:t>
              </a:r>
              <a:endParaRPr lang="es-PE" sz="1400" b="1" dirty="0">
                <a:latin typeface="Candara" panose="020E0502030303020204" pitchFamily="34" charset="0"/>
              </a:endParaRPr>
            </a:p>
            <a:p>
              <a:pPr algn="ctr"/>
              <a:endParaRPr lang="es-PE" dirty="0">
                <a:latin typeface="Candara" panose="020E0502030303020204" pitchFamily="34" charset="0"/>
              </a:endParaRPr>
            </a:p>
          </p:txBody>
        </p:sp>
        <p:sp>
          <p:nvSpPr>
            <p:cNvPr id="10" name="Rectángulo redondeado 9"/>
            <p:cNvSpPr/>
            <p:nvPr/>
          </p:nvSpPr>
          <p:spPr>
            <a:xfrm>
              <a:off x="5148064" y="3140968"/>
              <a:ext cx="2952328" cy="180020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b="1" dirty="0" smtClean="0">
                  <a:latin typeface="Candara" panose="020E0502030303020204" pitchFamily="34" charset="0"/>
                </a:rPr>
                <a:t>Lo elabora el tutor o  los tutores del grado  a partir de identificar </a:t>
              </a:r>
              <a:r>
                <a:rPr lang="es-ES" sz="1400" b="1" dirty="0">
                  <a:latin typeface="Candara" panose="020E0502030303020204" pitchFamily="34" charset="0"/>
                </a:rPr>
                <a:t>las necesidades, aspiraciones y características de las y los estudiantes del grado, considerando el diagnóstico del </a:t>
              </a:r>
              <a:r>
                <a:rPr lang="es-ES" sz="1400" b="1" dirty="0" smtClean="0">
                  <a:latin typeface="Candara" panose="020E0502030303020204" pitchFamily="34" charset="0"/>
                </a:rPr>
                <a:t>grado</a:t>
              </a:r>
              <a:r>
                <a:rPr lang="es-ES" sz="1200" b="1" dirty="0" smtClean="0">
                  <a:latin typeface="Candara" panose="020E0502030303020204" pitchFamily="34" charset="0"/>
                </a:rPr>
                <a:t>.</a:t>
              </a:r>
              <a:endParaRPr lang="es-PE" sz="1200" b="1" dirty="0">
                <a:latin typeface="Candara" panose="020E0502030303020204" pitchFamily="34" charset="0"/>
              </a:endParaRPr>
            </a:p>
            <a:p>
              <a:pPr algn="ctr"/>
              <a:endParaRPr lang="es-PE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37946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919619" y="1261533"/>
            <a:ext cx="8064896" cy="5105400"/>
            <a:chOff x="539552" y="980728"/>
            <a:chExt cx="8064896" cy="5713362"/>
          </a:xfrm>
        </p:grpSpPr>
        <p:grpSp>
          <p:nvGrpSpPr>
            <p:cNvPr id="5" name="Grupo 4"/>
            <p:cNvGrpSpPr/>
            <p:nvPr/>
          </p:nvGrpSpPr>
          <p:grpSpPr>
            <a:xfrm>
              <a:off x="539552" y="980728"/>
              <a:ext cx="8064896" cy="648072"/>
              <a:chOff x="0" y="1475707"/>
              <a:chExt cx="5040560" cy="1216800"/>
            </a:xfrm>
          </p:grpSpPr>
          <p:sp>
            <p:nvSpPr>
              <p:cNvPr id="8" name="Rectángulo redondeado 7"/>
              <p:cNvSpPr/>
              <p:nvPr/>
            </p:nvSpPr>
            <p:spPr>
              <a:xfrm>
                <a:off x="0" y="1475707"/>
                <a:ext cx="5040560" cy="1216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9" name="Rectángulo 8"/>
              <p:cNvSpPr/>
              <p:nvPr/>
            </p:nvSpPr>
            <p:spPr>
              <a:xfrm>
                <a:off x="59399" y="1535106"/>
                <a:ext cx="4921762" cy="109800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just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PE" sz="1400" b="1" kern="1200" dirty="0" smtClean="0">
                    <a:solidFill>
                      <a:srgbClr val="002060"/>
                    </a:solidFill>
                    <a:latin typeface="Candara" panose="020E0502030303020204" pitchFamily="34" charset="0"/>
                  </a:rPr>
                  <a:t>b) Soporte </a:t>
                </a:r>
                <a:r>
                  <a:rPr lang="es-PE" sz="1400" b="1" kern="1200" dirty="0">
                    <a:solidFill>
                      <a:srgbClr val="002060"/>
                    </a:solidFill>
                    <a:latin typeface="Candara" panose="020E0502030303020204" pitchFamily="34" charset="0"/>
                  </a:rPr>
                  <a:t>socioemocional a directivos, coordinadores, profesores, auxiliares de educación y personal en general ante situaciones que afectan la convivencia.</a:t>
                </a:r>
                <a:endParaRPr lang="es-PE" sz="1400" kern="1200" dirty="0">
                  <a:solidFill>
                    <a:srgbClr val="002060"/>
                  </a:solidFill>
                  <a:latin typeface="Candara" panose="020E0502030303020204" pitchFamily="34" charset="0"/>
                </a:endParaRPr>
              </a:p>
            </p:txBody>
          </p:sp>
        </p:grpSp>
        <p:pic>
          <p:nvPicPr>
            <p:cNvPr id="6" name="Imagen 5"/>
            <p:cNvPicPr>
              <a:picLocks noChangeAspect="1"/>
            </p:cNvPicPr>
            <p:nvPr/>
          </p:nvPicPr>
          <p:blipFill rotWithShape="1">
            <a:blip r:embed="rId2"/>
            <a:srcRect l="29525" t="36700" r="31494" b="24100"/>
            <a:stretch/>
          </p:blipFill>
          <p:spPr>
            <a:xfrm>
              <a:off x="1259632" y="3068960"/>
              <a:ext cx="6408712" cy="3625130"/>
            </a:xfrm>
            <a:prstGeom prst="rect">
              <a:avLst/>
            </a:prstGeom>
          </p:spPr>
        </p:pic>
        <p:sp>
          <p:nvSpPr>
            <p:cNvPr id="7" name="CuadroTexto 6"/>
            <p:cNvSpPr txBox="1"/>
            <p:nvPr/>
          </p:nvSpPr>
          <p:spPr>
            <a:xfrm>
              <a:off x="1043608" y="1916832"/>
              <a:ext cx="684076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ES" sz="1400" b="1" dirty="0">
                  <a:latin typeface="Candara" panose="020E0502030303020204" pitchFamily="34" charset="0"/>
                </a:rPr>
                <a:t>R</a:t>
              </a:r>
              <a:r>
                <a:rPr lang="es-ES" sz="1400" b="1" dirty="0" smtClean="0">
                  <a:latin typeface="Candara" panose="020E0502030303020204" pitchFamily="34" charset="0"/>
                </a:rPr>
                <a:t>ealiza </a:t>
              </a:r>
              <a:r>
                <a:rPr lang="es-ES" sz="1400" b="1" dirty="0">
                  <a:latin typeface="Candara" panose="020E0502030303020204" pitchFamily="34" charset="0"/>
                </a:rPr>
                <a:t>un análisis del clima institucional de la escuela para luego concretar acciones específicas con el personal de la institución educativa a fin de lograr una atención oportuna y pertinente frente a situaciones y casos identificados, que afecten la convivencia democrática</a:t>
              </a:r>
              <a:endParaRPr lang="es-PE" sz="1400" b="1" dirty="0">
                <a:latin typeface="Candara" panose="020E0502030303020204" pitchFamily="34" charset="0"/>
              </a:endParaRPr>
            </a:p>
          </p:txBody>
        </p:sp>
      </p:grpSp>
      <p:sp>
        <p:nvSpPr>
          <p:cNvPr id="10" name="8 Título"/>
          <p:cNvSpPr txBox="1">
            <a:spLocks/>
          </p:cNvSpPr>
          <p:nvPr/>
        </p:nvSpPr>
        <p:spPr bwMode="auto">
          <a:xfrm>
            <a:off x="634066" y="634440"/>
            <a:ext cx="5904656" cy="498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57150" h="38100" prst="artDeco"/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2000"/>
              </a:lnSpc>
            </a:pPr>
            <a:r>
              <a:rPr lang="es-PE" sz="2800" b="1" dirty="0" smtClean="0">
                <a:solidFill>
                  <a:srgbClr val="C00000"/>
                </a:solidFill>
                <a:latin typeface="Berlin Sans FB Demi" panose="020E0802020502020306" pitchFamily="34" charset="0"/>
              </a:rPr>
              <a:t>Responsabilidades del Asesor de ATI</a:t>
            </a:r>
            <a:endParaRPr lang="es-ES" altLang="es-ES" sz="2200" b="1" dirty="0" smtClean="0">
              <a:solidFill>
                <a:srgbClr val="C00000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775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762862" y="1573643"/>
            <a:ext cx="8640960" cy="4378424"/>
            <a:chOff x="323528" y="1412776"/>
            <a:chExt cx="8640960" cy="4378424"/>
          </a:xfrm>
        </p:grpSpPr>
        <p:grpSp>
          <p:nvGrpSpPr>
            <p:cNvPr id="5" name="Grupo 4"/>
            <p:cNvGrpSpPr/>
            <p:nvPr/>
          </p:nvGrpSpPr>
          <p:grpSpPr>
            <a:xfrm>
              <a:off x="323528" y="1412776"/>
              <a:ext cx="8640960" cy="648072"/>
              <a:chOff x="0" y="2739976"/>
              <a:chExt cx="5040560" cy="1216800"/>
            </a:xfrm>
          </p:grpSpPr>
          <p:sp>
            <p:nvSpPr>
              <p:cNvPr id="8" name="Rectángulo redondeado 7"/>
              <p:cNvSpPr/>
              <p:nvPr/>
            </p:nvSpPr>
            <p:spPr>
              <a:xfrm>
                <a:off x="0" y="2739976"/>
                <a:ext cx="5040560" cy="1216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9" name="Rectángulo 8"/>
              <p:cNvSpPr/>
              <p:nvPr/>
            </p:nvSpPr>
            <p:spPr>
              <a:xfrm>
                <a:off x="59399" y="2799375"/>
                <a:ext cx="4921762" cy="109800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PE" sz="1600" b="1" kern="1200" dirty="0" smtClean="0">
                    <a:latin typeface="Candara" panose="020E0502030303020204" pitchFamily="34" charset="0"/>
                  </a:rPr>
                  <a:t>c) Establecimiento </a:t>
                </a:r>
                <a:r>
                  <a:rPr lang="es-PE" sz="1600" b="1" kern="1200" dirty="0">
                    <a:latin typeface="Candara" panose="020E0502030303020204" pitchFamily="34" charset="0"/>
                  </a:rPr>
                  <a:t>de redes con las entidades estatales y privadas que puedan brindar apoyo a las y los estudiantes que lo requieran.</a:t>
                </a:r>
                <a:endParaRPr lang="es-PE" sz="1600" kern="1200" dirty="0">
                  <a:latin typeface="Candara" panose="020E0502030303020204" pitchFamily="34" charset="0"/>
                </a:endParaRPr>
              </a:p>
            </p:txBody>
          </p:sp>
        </p:grpSp>
        <p:sp>
          <p:nvSpPr>
            <p:cNvPr id="6" name="CuadroTexto 5"/>
            <p:cNvSpPr txBox="1"/>
            <p:nvPr/>
          </p:nvSpPr>
          <p:spPr>
            <a:xfrm>
              <a:off x="611560" y="2564904"/>
              <a:ext cx="78488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ES" dirty="0">
                  <a:latin typeface="Candara" panose="020E0502030303020204" pitchFamily="34" charset="0"/>
                </a:rPr>
                <a:t>El Asesor de Tutoría Integral (psicólogo o trabajador social) deberá identificar estas instituciones y establecer convenios o acuerdos </a:t>
              </a:r>
              <a:r>
                <a:rPr lang="es-ES" dirty="0" smtClean="0">
                  <a:latin typeface="Candara" panose="020E0502030303020204" pitchFamily="34" charset="0"/>
                </a:rPr>
                <a:t>con instituciones que velan por el bienestar de las NNA, presentes en su localidad</a:t>
              </a:r>
              <a:endParaRPr lang="es-PE" dirty="0">
                <a:latin typeface="Candara" panose="020E0502030303020204" pitchFamily="34" charset="0"/>
              </a:endParaRPr>
            </a:p>
            <a:p>
              <a:endParaRPr lang="es-PE" dirty="0"/>
            </a:p>
          </p:txBody>
        </p:sp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04048" y="3765233"/>
              <a:ext cx="3324225" cy="2025967"/>
            </a:xfrm>
            <a:prstGeom prst="rect">
              <a:avLst/>
            </a:prstGeom>
          </p:spPr>
        </p:pic>
      </p:grpSp>
      <p:sp>
        <p:nvSpPr>
          <p:cNvPr id="10" name="8 Título"/>
          <p:cNvSpPr txBox="1">
            <a:spLocks/>
          </p:cNvSpPr>
          <p:nvPr/>
        </p:nvSpPr>
        <p:spPr bwMode="auto">
          <a:xfrm>
            <a:off x="2928533" y="854849"/>
            <a:ext cx="5904656" cy="498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57150" h="38100" prst="artDeco"/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2000"/>
              </a:lnSpc>
            </a:pPr>
            <a:r>
              <a:rPr lang="es-PE" sz="2800" b="1" dirty="0" smtClean="0">
                <a:solidFill>
                  <a:srgbClr val="C00000"/>
                </a:solidFill>
                <a:latin typeface="Berlin Sans FB Demi" panose="020E0802020502020306" pitchFamily="34" charset="0"/>
              </a:rPr>
              <a:t>Responsabilidades del Asesor de ATI</a:t>
            </a:r>
            <a:endParaRPr lang="es-ES" altLang="es-ES" sz="2200" b="1" dirty="0" smtClean="0">
              <a:solidFill>
                <a:srgbClr val="C00000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718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402135" y="1238921"/>
            <a:ext cx="7848872" cy="1868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just">
              <a:lnSpc>
                <a:spcPct val="115000"/>
              </a:lnSpc>
              <a:spcAft>
                <a:spcPts val="800"/>
              </a:spcAft>
            </a:pPr>
            <a:r>
              <a:rPr lang="es-ES" sz="1200" b="1" dirty="0" smtClean="0"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Asesoramiento </a:t>
            </a:r>
            <a:r>
              <a:rPr lang="es-ES" sz="1200" b="1" dirty="0"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 Coordinador de Tutoría en la organización de actividades con madres y padres de </a:t>
            </a:r>
            <a:r>
              <a:rPr lang="es-ES" sz="1200" b="1" dirty="0" smtClean="0"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familia</a:t>
            </a:r>
          </a:p>
          <a:p>
            <a:pPr lvl="2" algn="just">
              <a:lnSpc>
                <a:spcPct val="115000"/>
              </a:lnSpc>
              <a:spcAft>
                <a:spcPts val="800"/>
              </a:spcAft>
            </a:pPr>
            <a:r>
              <a:rPr lang="es-ES" sz="1200" dirty="0">
                <a:latin typeface="Candara" panose="020E0502030303020204" pitchFamily="34" charset="0"/>
              </a:rPr>
              <a:t>A partir del diagnóstico descrito en el Plan de Tutoría Institucional propone temáticas a desarrollar en la Escuela de Padres. </a:t>
            </a:r>
            <a:endParaRPr lang="es-ES" sz="1200" dirty="0" smtClean="0">
              <a:latin typeface="Candara" panose="020E0502030303020204" pitchFamily="34" charset="0"/>
            </a:endParaRPr>
          </a:p>
          <a:p>
            <a:pPr lvl="2" algn="just">
              <a:lnSpc>
                <a:spcPct val="115000"/>
              </a:lnSpc>
              <a:spcAft>
                <a:spcPts val="800"/>
              </a:spcAft>
            </a:pPr>
            <a:r>
              <a:rPr lang="es-ES" sz="1200" dirty="0" smtClean="0">
                <a:latin typeface="Candara" panose="020E0502030303020204" pitchFamily="34" charset="0"/>
              </a:rPr>
              <a:t>Estas temáticas son presentadas </a:t>
            </a:r>
            <a:r>
              <a:rPr lang="es-ES" sz="1200" dirty="0">
                <a:latin typeface="Candara" panose="020E0502030303020204" pitchFamily="34" charset="0"/>
              </a:rPr>
              <a:t>en reunión del Comité de Tutoría a fin de seleccionar las pertinentes y aprobarlas para su desarrollo.  </a:t>
            </a:r>
            <a:endParaRPr lang="es-PE" sz="1200" dirty="0">
              <a:latin typeface="Candara" panose="020E0502030303020204" pitchFamily="34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endParaRPr lang="es-P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3813833231"/>
              </p:ext>
            </p:extLst>
          </p:nvPr>
        </p:nvGraphicFramePr>
        <p:xfrm>
          <a:off x="3811690" y="2768600"/>
          <a:ext cx="6104678" cy="1608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79184"/>
              </p:ext>
            </p:extLst>
          </p:nvPr>
        </p:nvGraphicFramePr>
        <p:xfrm>
          <a:off x="3498292" y="4305920"/>
          <a:ext cx="6507183" cy="2063115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341687"/>
                <a:gridCol w="2012531"/>
                <a:gridCol w="3152965"/>
              </a:tblGrid>
              <a:tr h="1593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</a:rPr>
                        <a:t>Actividad</a:t>
                      </a:r>
                      <a:endParaRPr lang="es-PE" sz="16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</a:rPr>
                        <a:t>Tarea</a:t>
                      </a:r>
                      <a:endParaRPr lang="es-PE" sz="16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</a:rPr>
                        <a:t>PRODUCTO</a:t>
                      </a:r>
                      <a:endParaRPr lang="es-PE" sz="16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1160">
                <a:tc rowSpan="4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Organización de actividades con madres y padres de familia</a:t>
                      </a:r>
                      <a:endParaRPr lang="es-PE" sz="16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Escuela de padres</a:t>
                      </a:r>
                      <a:endParaRPr lang="es-PE" sz="16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Reporte de la escuela de padres anexando relación de participantes</a:t>
                      </a:r>
                      <a:endParaRPr lang="es-PE" sz="16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2425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Reunión de docentes con madres y padres de familia</a:t>
                      </a:r>
                      <a:endParaRPr lang="es-PE" sz="16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Reuniones registradas en un acta</a:t>
                      </a:r>
                      <a:endParaRPr lang="es-PE" sz="16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66725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Tutoría individual a madres y padres</a:t>
                      </a:r>
                      <a:endParaRPr lang="es-PE" sz="16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Reuniones de orientación a docentes tutores para desarrollar tutoría individual, registrados en un acta</a:t>
                      </a:r>
                      <a:endParaRPr lang="es-PE" sz="16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4831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Reunión del Comité de Aula</a:t>
                      </a:r>
                      <a:endParaRPr lang="es-PE" sz="16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Relación de integrantes de Comité de aula por sección.</a:t>
                      </a:r>
                      <a:endParaRPr lang="es-PE" sz="16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Cronograma de reuniones del Comité de Aula</a:t>
                      </a:r>
                      <a:endParaRPr lang="es-PE" sz="16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425046" y="715701"/>
            <a:ext cx="6522940" cy="523220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none">
            <a:spAutoFit/>
            <a:sp3d extrusionH="57150">
              <a:bevelT w="57150" h="38100" prst="artDeco"/>
            </a:sp3d>
          </a:bodyPr>
          <a:lstStyle/>
          <a:p>
            <a:r>
              <a:rPr lang="es-ES" sz="2800" b="1" dirty="0" smtClean="0">
                <a:solidFill>
                  <a:srgbClr val="C00000"/>
                </a:solidFill>
                <a:latin typeface="Berlin Sans FB Demi" panose="020E0802020502020306" pitchFamily="34" charset="0"/>
              </a:rPr>
              <a:t>Trabajo con padres y madres de familia</a:t>
            </a:r>
            <a:endParaRPr lang="es-PE" sz="2800" b="1" dirty="0">
              <a:solidFill>
                <a:srgbClr val="C00000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3792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49"/>
  <p:tag name="ARTICULATE_SLIDE_THUMBNAIL_REFRESH" val="1"/>
  <p:tag name="ISPRING_RESOURCE_PATHS_HASH_2" val="e3d0e827cc4240f9b293f676ccbc23ca17b3c9d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Mined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3836</TotalTime>
  <Words>484</Words>
  <Application>Microsoft Office PowerPoint</Application>
  <PresentationFormat>Panorámica</PresentationFormat>
  <Paragraphs>40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3" baseType="lpstr">
      <vt:lpstr>Arial</vt:lpstr>
      <vt:lpstr>Berlin Sans FB Demi</vt:lpstr>
      <vt:lpstr>Calibri</vt:lpstr>
      <vt:lpstr>Calibri Light</vt:lpstr>
      <vt:lpstr>Candara</vt:lpstr>
      <vt:lpstr>Century Gothic</vt:lpstr>
      <vt:lpstr>Times New Roman</vt:lpstr>
      <vt:lpstr>Tema Minedu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CRISTINA MERCEDES BUSE CABRERA</dc:creator>
  <cp:lastModifiedBy>ELIZABETH CHUQUIN MARTINEZ DE DIAZ</cp:lastModifiedBy>
  <cp:revision>319</cp:revision>
  <cp:lastPrinted>2014-10-30T16:01:08Z</cp:lastPrinted>
  <dcterms:created xsi:type="dcterms:W3CDTF">2014-09-17T21:10:19Z</dcterms:created>
  <dcterms:modified xsi:type="dcterms:W3CDTF">2015-06-24T21:48:39Z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E389BBC7-878D-4B36-BA77-1A09EC9D349C</vt:lpwstr>
  </property>
  <property fmtid="{D5CDD505-2E9C-101B-9397-08002B2CF9AE}" pid="3" name="ArticulatePath">
    <vt:lpwstr>Sesión 1 - día 1 - Modelo JEC</vt:lpwstr>
  </property>
</Properties>
</file>