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0C36-E429-DBDE-D9E2-A43D2F85C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9360F-852B-3A2E-0774-EA1EE70F9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7A5772-ACFE-2E2E-3B5D-FC07C80E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DD96D-C621-4EA0-CB54-B27EFCBB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FF6F7-B870-19E7-ACC5-BFB7301C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580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C242A-5CC3-07DA-432A-E537FAD7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D26593-299F-57AB-CB7C-A0F29397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AADF7A-F82A-EFDF-31BB-E749A7F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D553D-9FE1-5AF5-A521-34E7B1C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FF4211-8B7B-465B-CBE6-77F8A9BB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794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7215EC-44E1-0F50-A66D-5FBA09C90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F30C21-A684-15E8-4105-01489086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DC10BA-CAEA-87E4-1CD3-0703CC5F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B6AA3-4979-6CA2-C4E6-042B2867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BB08B-0A45-644B-2452-86FEF381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9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3B45F-8BB4-ACAF-FC64-4585A7B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D48D9-884B-A71A-0350-31FF80F6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92986-A04B-AEF8-6296-C08DD5AE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047A3-B8BD-DF54-A28E-D29598E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8493E-3C3E-C8DC-6572-DA14C7DB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265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1BDD0-7B88-9495-41C7-330989EB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41FA5-2128-1010-E8ED-BA5036D4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06400-63CD-B2AD-F052-1CC4FA92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85A91-64B4-6427-BBA4-94B82E5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8C9A9-69DC-9D56-A031-07F45E2F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836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6A3C7-6B6B-2F21-3A60-80718044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72145-3A7D-AA2F-281D-DE560D413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5696D0-4F29-FE6A-210F-DC95F4A7B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8BE778-8ADD-5217-580F-F97150D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2ACCE0-E67F-761D-B98B-DD098E58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B512A4-42DD-BACA-260C-470C4541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127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4EDE5-C49A-9DB9-6CCE-B2BB12CB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CA7B7-C383-D642-1429-ABDD6A04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6FBB96-F4A6-BBAD-7D5C-410F5497C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D2A46D-4E82-3169-620C-B09DB0825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9721D9-6E2B-9DB8-6A63-641C054E4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30C5B8-9F31-9016-BFED-5F3D42B5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809E93-768F-D3E7-847A-965A642A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72712C-7E36-566A-D4C6-96EBF642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21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1C557-FE7A-ED03-BC9D-4FE13EE9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3530CB-790F-3139-9F99-1C2AE7F7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2AFA30-582B-602D-8E9E-1197F752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10D6CD-319A-0709-C0F0-564EF468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664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21B6CC-246A-C87C-AD44-B23328F1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8F8632-70EB-C756-8CCE-25F4E022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B4B9A-1C51-0090-6BEC-1E1BDD5E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525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47F20-E797-1E51-FFB8-FA1CBCEE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5C02D-E633-CB7B-D8E3-3E9557F1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975C60-2691-38D7-96A0-C53D5542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A7FC0-2A03-A258-09F5-CCEEFF45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186C33-259C-3143-23D2-B4CAC5A1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824583-6223-E3E7-3A57-00A069CC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14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C650A-EE82-0DBF-0922-B8925AC2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98B84-F0EF-7265-625D-AE410C851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3D1AA3-F6AB-F868-5B1E-950ADA87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D3CB1-2C1B-0972-B051-6AAFBF57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6FED50-B616-8E66-F1DB-58F4FD91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FF543D-A025-238C-15F2-5D39C8E9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304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EDB630-627A-996A-3803-4B100288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514CCD-150D-F401-9C0A-3F533488E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6B47D4-8DCB-0C09-1D09-2031B5371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7A51-D11C-4AB7-9E88-A0F74E99FFD0}" type="datetimeFigureOut">
              <a:rPr lang="es-PE" smtClean="0"/>
              <a:t>06/11/2022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B1E31-F819-AEDF-C912-60116FF39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703FB-6C10-184A-B1D3-814D67FCE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B873-7E83-4E36-9814-815BEFB18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24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f9h9EIuuWs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2IwK7aNvxk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9D38512-B9F5-3FB2-0875-61DC15B087F1}"/>
              </a:ext>
            </a:extLst>
          </p:cNvPr>
          <p:cNvSpPr txBox="1"/>
          <p:nvPr/>
        </p:nvSpPr>
        <p:spPr>
          <a:xfrm>
            <a:off x="471889" y="793212"/>
            <a:ext cx="11248221" cy="107721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32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VALORAMOS LA IMPORTANCIA DE LOS SIMULACROS DE PREVENCIÓN </a:t>
            </a:r>
            <a:r>
              <a:rPr lang="es-ES_tradnl" sz="3200" b="1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FRENTE A </a:t>
            </a:r>
            <a:r>
              <a:rPr lang="es-ES_tradnl" sz="32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DESASTRES NATURALES</a:t>
            </a:r>
            <a:endParaRPr lang="es-PE" sz="3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EE18BF3-F7CE-2AEB-01E9-DC47CA9A4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95460"/>
              </p:ext>
            </p:extLst>
          </p:nvPr>
        </p:nvGraphicFramePr>
        <p:xfrm>
          <a:off x="846461" y="4645533"/>
          <a:ext cx="10499075" cy="1803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99075">
                  <a:extLst>
                    <a:ext uri="{9D8B030D-6E8A-4147-A177-3AD203B41FA5}">
                      <a16:colId xmlns:a16="http://schemas.microsoft.com/office/drawing/2014/main" val="3175925356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_tradnl" sz="2800" dirty="0">
                          <a:effectLst/>
                        </a:rPr>
                        <a:t>PROPÓSITO DE APRENDIZAJE:</a:t>
                      </a:r>
                      <a:endParaRPr lang="es-PE" sz="3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s-ES_tradnl" sz="2800" dirty="0">
                          <a:effectLst/>
                        </a:rPr>
                        <a:t>Implementar contingencias que nos ayuden a protegernos, resguardarnos y salvar vidas frente a un desastre natural de alta magnitud, siguiendo protocolos y recomendaciones de defensa civil.</a:t>
                      </a:r>
                      <a:endParaRPr lang="es-P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43830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8D75744A-31DB-1058-CB92-7FBBA5D0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26" y="1961268"/>
            <a:ext cx="5288513" cy="26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2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9D38512-B9F5-3FB2-0875-61DC15B087F1}"/>
              </a:ext>
            </a:extLst>
          </p:cNvPr>
          <p:cNvSpPr txBox="1"/>
          <p:nvPr/>
        </p:nvSpPr>
        <p:spPr>
          <a:xfrm>
            <a:off x="471889" y="165250"/>
            <a:ext cx="11248221" cy="107721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32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PREGUNTAMOS A LA SALA:</a:t>
            </a:r>
          </a:p>
          <a:p>
            <a:pPr algn="ctr"/>
            <a:r>
              <a:rPr lang="es-PE" sz="3200" dirty="0">
                <a:hlinkClick r:id="rId2"/>
              </a:rPr>
              <a:t>VIDEO 01</a:t>
            </a:r>
            <a:endParaRPr lang="es-PE" sz="3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EE18BF3-F7CE-2AEB-01E9-DC47CA9A4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30154"/>
              </p:ext>
            </p:extLst>
          </p:nvPr>
        </p:nvGraphicFramePr>
        <p:xfrm>
          <a:off x="846461" y="4072654"/>
          <a:ext cx="10499075" cy="2716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99075">
                  <a:extLst>
                    <a:ext uri="{9D8B030D-6E8A-4147-A177-3AD203B41FA5}">
                      <a16:colId xmlns:a16="http://schemas.microsoft.com/office/drawing/2014/main" val="3175925356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PE" sz="2800" dirty="0">
                          <a:effectLst/>
                        </a:rPr>
                        <a:t>¿Qué son los desastres naturales?; ¿Cómo regular nuestra vida cotidiana frente a un desastre natural?; ¿Cómo podríamos anticiparnos al espacio temporal de un desastre natural?; ¿Cómo podemos mejorar las acciones de prevención frente a un desastre natural?; ¿Qué instituciones gubernamentales nos ayudarían frente a un desastre natural</a:t>
                      </a:r>
                      <a:endParaRPr lang="es-P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4383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EC57F08C-C7EB-B2D2-8961-86CCE717B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64" y="1317228"/>
            <a:ext cx="5374272" cy="27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8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9D38512-B9F5-3FB2-0875-61DC15B087F1}"/>
              </a:ext>
            </a:extLst>
          </p:cNvPr>
          <p:cNvSpPr txBox="1"/>
          <p:nvPr/>
        </p:nvSpPr>
        <p:spPr>
          <a:xfrm>
            <a:off x="471889" y="165250"/>
            <a:ext cx="11248221" cy="107721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32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PROCESAMIENTO DE LA INFORMACIÓN </a:t>
            </a:r>
          </a:p>
          <a:p>
            <a:pPr algn="ctr"/>
            <a:r>
              <a:rPr lang="es-PE" sz="3200" dirty="0">
                <a:hlinkClick r:id="rId2"/>
              </a:rPr>
              <a:t>VIDEO 02</a:t>
            </a:r>
            <a:endParaRPr lang="es-PE" sz="3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EE18BF3-F7CE-2AEB-01E9-DC47CA9A4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9718"/>
              </p:ext>
            </p:extLst>
          </p:nvPr>
        </p:nvGraphicFramePr>
        <p:xfrm>
          <a:off x="846461" y="4072654"/>
          <a:ext cx="10499075" cy="2719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99075">
                  <a:extLst>
                    <a:ext uri="{9D8B030D-6E8A-4147-A177-3AD203B41FA5}">
                      <a16:colId xmlns:a16="http://schemas.microsoft.com/office/drawing/2014/main" val="3175925356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PE" sz="2800" dirty="0">
                          <a:effectLst/>
                        </a:rPr>
                        <a:t>Nos informamos de los videos sobre la importancia y la necesidad de los practicar los simulacros.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s-PE" sz="2800" dirty="0">
                          <a:effectLst/>
                        </a:rPr>
                        <a:t>Sintetizamos la información en diferentes organizadores visuales 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s-PE" sz="2800" dirty="0">
                          <a:effectLst/>
                        </a:rPr>
                        <a:t>Establecemos un protocolo que nos sirva de prevención frente a desastres naturales 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s-PE" sz="2800" dirty="0">
                          <a:effectLst/>
                        </a:rPr>
                        <a:t>Realizamos una autoevaluación sobre lo aprendido  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4383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EC57F08C-C7EB-B2D2-8961-86CCE717B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64" y="1317228"/>
            <a:ext cx="5374272" cy="27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1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0B41FD-B598-14DE-0680-6D912CC1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877"/>
            <a:ext cx="12192000" cy="57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0B1E60-F708-260D-ECAE-A6A91E00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9" y="776680"/>
            <a:ext cx="10774497" cy="60537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E8FF1F-452C-5B1E-5A3B-657E8833CFF8}"/>
              </a:ext>
            </a:extLst>
          </p:cNvPr>
          <p:cNvSpPr txBox="1"/>
          <p:nvPr/>
        </p:nvSpPr>
        <p:spPr>
          <a:xfrm>
            <a:off x="471889" y="165250"/>
            <a:ext cx="11248221" cy="584775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32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PROTOCOLO 01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03440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FE8FF1F-452C-5B1E-5A3B-657E8833CFF8}"/>
              </a:ext>
            </a:extLst>
          </p:cNvPr>
          <p:cNvSpPr txBox="1"/>
          <p:nvPr/>
        </p:nvSpPr>
        <p:spPr>
          <a:xfrm>
            <a:off x="471889" y="165250"/>
            <a:ext cx="11248221" cy="584775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32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PROTOCOLO 02</a:t>
            </a:r>
            <a:endParaRPr lang="es-PE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2F2DF8-3F2A-1913-9D3A-34223A86C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30" r="31612"/>
          <a:stretch/>
        </p:blipFill>
        <p:spPr>
          <a:xfrm>
            <a:off x="3602516" y="816518"/>
            <a:ext cx="4704201" cy="60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6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160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4</cp:revision>
  <dcterms:created xsi:type="dcterms:W3CDTF">2022-11-07T04:09:15Z</dcterms:created>
  <dcterms:modified xsi:type="dcterms:W3CDTF">2022-11-07T04:59:30Z</dcterms:modified>
</cp:coreProperties>
</file>